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
  </p:notesMasterIdLst>
  <p:handoutMasterIdLst>
    <p:handoutMasterId r:id="rId30"/>
  </p:handoutMasterIdLst>
  <p:sldIdLst>
    <p:sldId id="1164" r:id="rId3"/>
    <p:sldId id="1231" r:id="rId5"/>
    <p:sldId id="928" r:id="rId6"/>
    <p:sldId id="1207" r:id="rId7"/>
    <p:sldId id="1128" r:id="rId8"/>
    <p:sldId id="1089" r:id="rId9"/>
    <p:sldId id="1090" r:id="rId10"/>
    <p:sldId id="1091" r:id="rId11"/>
    <p:sldId id="1092" r:id="rId12"/>
    <p:sldId id="1093" r:id="rId13"/>
    <p:sldId id="1094" r:id="rId14"/>
    <p:sldId id="1095" r:id="rId15"/>
    <p:sldId id="1096" r:id="rId16"/>
    <p:sldId id="1097" r:id="rId17"/>
    <p:sldId id="1230" r:id="rId18"/>
    <p:sldId id="1102" r:id="rId19"/>
    <p:sldId id="1166" r:id="rId20"/>
    <p:sldId id="1045" r:id="rId21"/>
    <p:sldId id="1081" r:id="rId22"/>
    <p:sldId id="1085" r:id="rId23"/>
    <p:sldId id="1206" r:id="rId24"/>
    <p:sldId id="1205" r:id="rId25"/>
    <p:sldId id="1203" r:id="rId26"/>
    <p:sldId id="1202" r:id="rId27"/>
    <p:sldId id="1210" r:id="rId28"/>
    <p:sldId id="1201" r:id="rId29"/>
  </p:sldIdLst>
  <p:sldSz cx="9144000" cy="5143500" type="screen16x9"/>
  <p:notesSz cx="6858000" cy="9144000"/>
  <p:embeddedFontLst>
    <p:embeddedFont>
      <p:font typeface="微软雅黑" panose="020B0503020204020204" charset="-122"/>
      <p:regular r:id="rId34"/>
    </p:embeddedFont>
    <p:embeddedFont>
      <p:font typeface="黑体" panose="02010609060101010101" charset="-122"/>
      <p:regular r:id="rId35"/>
    </p:embeddedFont>
    <p:embeddedFont>
      <p:font typeface="楷体" panose="02010609060101010101" pitchFamily="49" charset="-122"/>
      <p:regular r:id="rId36"/>
    </p:embeddedFont>
    <p:embeddedFont>
      <p:font typeface="幼圆" panose="02010509060101010101" pitchFamily="49" charset="-122"/>
      <p:regular r:id="rId37"/>
    </p:embeddedFont>
    <p:embeddedFont>
      <p:font typeface="隶书" panose="02010509060101010101" pitchFamily="49" charset="-122"/>
      <p:regular r:id="rId38"/>
    </p:embeddedFont>
    <p:embeddedFont>
      <p:font typeface="Impact" panose="020B0806030902050204" charset="0"/>
      <p:regular r:id="rId39"/>
    </p:embeddedFont>
    <p:embeddedFont>
      <p:font typeface="Calibri" panose="020F0502020204030204" charset="0"/>
      <p:regular r:id="rId40"/>
      <p:bold r:id="rId41"/>
      <p:italic r:id="rId42"/>
      <p:boldItalic r:id="rId43"/>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CC00"/>
    <a:srgbClr val="0066FF"/>
    <a:srgbClr val="A38302"/>
    <a:srgbClr val="FEFCDE"/>
    <a:srgbClr val="00B050"/>
    <a:srgbClr val="FF00FF"/>
    <a:srgbClr val="FFFF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3481" autoAdjust="0"/>
  </p:normalViewPr>
  <p:slideViewPr>
    <p:cSldViewPr>
      <p:cViewPr varScale="1">
        <p:scale>
          <a:sx n="94" d="100"/>
          <a:sy n="94" d="100"/>
        </p:scale>
        <p:origin x="924" y="84"/>
      </p:cViewPr>
      <p:guideLst>
        <p:guide orient="horz" pos="3162"/>
        <p:guide pos="5757"/>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2860"/>
        <p:guide pos="229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font" Target="fonts/font10.fntdata"/><Relationship Id="rId42" Type="http://schemas.openxmlformats.org/officeDocument/2006/relationships/font" Target="fonts/font9.fntdata"/><Relationship Id="rId41" Type="http://schemas.openxmlformats.org/officeDocument/2006/relationships/font" Target="fonts/font8.fntdata"/><Relationship Id="rId40" Type="http://schemas.openxmlformats.org/officeDocument/2006/relationships/font" Target="fonts/font7.fntdata"/><Relationship Id="rId4" Type="http://schemas.openxmlformats.org/officeDocument/2006/relationships/notesMaster" Target="notesMasters/notesMaster1.xml"/><Relationship Id="rId39" Type="http://schemas.openxmlformats.org/officeDocument/2006/relationships/font" Target="fonts/font6.fntdata"/><Relationship Id="rId38" Type="http://schemas.openxmlformats.org/officeDocument/2006/relationships/font" Target="fonts/font5.fntdata"/><Relationship Id="rId37" Type="http://schemas.openxmlformats.org/officeDocument/2006/relationships/font" Target="fonts/font4.fntdata"/><Relationship Id="rId36" Type="http://schemas.openxmlformats.org/officeDocument/2006/relationships/font" Target="fonts/font3.fntdata"/><Relationship Id="rId35" Type="http://schemas.openxmlformats.org/officeDocument/2006/relationships/font" Target="fonts/font2.fntdata"/><Relationship Id="rId34" Type="http://schemas.openxmlformats.org/officeDocument/2006/relationships/font" Target="fonts/font1.fntdata"/><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10</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11</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12</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13</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14</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a:ln>
            <a:solidFill>
              <a:srgbClr val="000000"/>
            </a:solidFill>
            <a:miter/>
          </a:ln>
        </p:spPr>
      </p:sp>
      <p:sp>
        <p:nvSpPr>
          <p:cNvPr id="24578" name="备注占位符 2"/>
          <p:cNvSpPr>
            <a:spLocks noGrp="1"/>
          </p:cNvSpPr>
          <p:nvPr>
            <p:ph type="body"/>
          </p:nvPr>
        </p:nvSpPr>
        <p:spPr>
          <a:noFill/>
          <a:ln>
            <a:noFill/>
          </a:ln>
        </p:spPr>
        <p:txBody>
          <a:bodyPr wrap="square" lIns="91440" tIns="45720" rIns="91440" bIns="45720" anchor="t"/>
          <a:lstStyle/>
          <a:p>
            <a:pPr lvl="0"/>
            <a:endParaRPr lang="zh-CN" altLang="en-US" dirty="0"/>
          </a:p>
        </p:txBody>
      </p:sp>
      <p:sp>
        <p:nvSpPr>
          <p:cNvPr id="24579" name="页眉占位符 3"/>
          <p:cNvSpPr txBox="1">
            <a:spLocks noGrp="1"/>
          </p:cNvSpPr>
          <p:nvPr>
            <p:ph type="hdr" sz="quarter"/>
          </p:nvPr>
        </p:nvSpPr>
        <p:spPr>
          <a:xfrm>
            <a:off x="0" y="0"/>
            <a:ext cx="2971800" cy="458788"/>
          </a:xfrm>
          <a:prstGeom prst="rect">
            <a:avLst/>
          </a:prstGeom>
          <a:noFill/>
          <a:ln w="9525">
            <a:noFill/>
          </a:ln>
        </p:spPr>
        <p:txBody>
          <a:bodyPr vert="horz" lIns="91440" tIns="45720" rIns="91440" bIns="45720" anchor="t"/>
          <a:lstStyle/>
          <a:p>
            <a:pPr lvl="0" indent="0"/>
            <a:r>
              <a:rPr lang="zh-CN" altLang="en-US" sz="1200"/>
              <a:t> </a:t>
            </a:r>
            <a:endParaRPr lang="zh-CN" altLang="en-US" sz="1200" dirty="0"/>
          </a:p>
        </p:txBody>
      </p:sp>
      <p:sp>
        <p:nvSpPr>
          <p:cNvPr id="24580" name="页脚占位符 4"/>
          <p:cNvSpPr txBox="1">
            <a:spLocks noGrp="1"/>
          </p:cNvSpPr>
          <p:nvPr>
            <p:ph type="ftr" sz="quarter"/>
          </p:nvPr>
        </p:nvSpPr>
        <p:spPr>
          <a:xfrm>
            <a:off x="0" y="8685213"/>
            <a:ext cx="2971800" cy="458787"/>
          </a:xfrm>
          <a:prstGeom prst="rect">
            <a:avLst/>
          </a:prstGeom>
          <a:noFill/>
          <a:ln w="9525">
            <a:noFill/>
          </a:ln>
        </p:spPr>
        <p:txBody>
          <a:bodyPr vert="horz" lIns="91440" tIns="45720" rIns="91440" bIns="45720" anchor="b"/>
          <a:lstStyle/>
          <a:p>
            <a:pPr lvl="0" indent="0"/>
            <a:r>
              <a:rPr lang="zh-CN" altLang="en-US" sz="1200"/>
              <a:t> </a:t>
            </a:r>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16</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17</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18</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19</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a:t>
            </a:r>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20</a:t>
            </a:r>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21</a:t>
            </a:r>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22</a:t>
            </a:r>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23</a:t>
            </a:r>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24</a:t>
            </a:r>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25</a:t>
            </a:r>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en-US" altLang="zh-CN"/>
              <a:t>26</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3</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4</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5</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6</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7</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8</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en-US" altLang="zh-CN"/>
              <a:t>9</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image" Target="../media/image3.png"/><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image" Target="../media/image1.png"/><Relationship Id="rId2" Type="http://schemas.openxmlformats.org/officeDocument/2006/relationships/tags" Target="../tags/tag7.xml"/><Relationship Id="rId10" Type="http://schemas.openxmlformats.org/officeDocument/2006/relationships/tags" Target="../tags/tag13.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末尾幻灯片">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cstate="screen"/>
          <a:stretch>
            <a:fillRect/>
          </a:stretch>
        </p:blipFill>
        <p:spPr>
          <a:xfrm>
            <a:off x="0" y="0"/>
            <a:ext cx="2698974" cy="2571750"/>
          </a:xfrm>
          <a:prstGeom prst="rect">
            <a:avLst/>
          </a:prstGeom>
        </p:spPr>
      </p:pic>
      <p:pic>
        <p:nvPicPr>
          <p:cNvPr id="7" name="图片 6"/>
          <p:cNvPicPr>
            <a:picLocks noChangeAspect="1"/>
          </p:cNvPicPr>
          <p:nvPr>
            <p:custDataLst>
              <p:tags r:id="rId4"/>
            </p:custDataLst>
          </p:nvPr>
        </p:nvPicPr>
        <p:blipFill>
          <a:blip r:embed="rId3" cstate="screen"/>
          <a:stretch>
            <a:fillRect/>
          </a:stretch>
        </p:blipFill>
        <p:spPr>
          <a:xfrm rot="10800000">
            <a:off x="6445026" y="2571750"/>
            <a:ext cx="2698974" cy="2571750"/>
          </a:xfrm>
          <a:prstGeom prst="rect">
            <a:avLst/>
          </a:prstGeom>
        </p:spPr>
      </p:pic>
      <p:cxnSp>
        <p:nvCxnSpPr>
          <p:cNvPr id="9" name="直接连接符 8"/>
          <p:cNvCxnSpPr/>
          <p:nvPr>
            <p:custDataLst>
              <p:tags r:id="rId5"/>
            </p:custDataLst>
          </p:nvPr>
        </p:nvCxnSpPr>
        <p:spPr>
          <a:xfrm>
            <a:off x="4438140" y="2708926"/>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6"/>
            </p:custDataLst>
          </p:nvPr>
        </p:nvSpPr>
        <p:spPr>
          <a:xfrm>
            <a:off x="1830280" y="1666801"/>
            <a:ext cx="5614983" cy="984930"/>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4050" b="1" i="0" u="none" strike="noStrike" kern="1200" cap="none" spc="600" normalizeH="0" baseline="0" noProof="1" dirty="0">
                <a:solidFill>
                  <a:schemeClr val="accent1"/>
                </a:solidFill>
                <a:uFillTx/>
                <a:latin typeface="Arial" panose="020B0604020202020204" pitchFamily="34" charset="0"/>
                <a:ea typeface="汉仪旗黑-85S" panose="00020600040101010101" charset="-122"/>
                <a:cs typeface="+mj-cs"/>
                <a:sym typeface="+mn-ea"/>
              </a:defRPr>
            </a:lvl1pPr>
          </a:lstStyle>
          <a:p>
            <a:pPr lvl="0"/>
            <a:r>
              <a:rPr dirty="0">
                <a:sym typeface="+mn-ea"/>
              </a:rPr>
              <a:t>编辑标题</a:t>
            </a:r>
            <a:endParaRPr dirty="0">
              <a:sym typeface="+mn-ea"/>
            </a:endParaRPr>
          </a:p>
        </p:txBody>
      </p:sp>
      <p:sp>
        <p:nvSpPr>
          <p:cNvPr id="5" name="灯片编号占位符 4"/>
          <p:cNvSpPr>
            <a:spLocks noGrp="1"/>
          </p:cNvSpPr>
          <p:nvPr>
            <p:ph type="sldNum" sz="quarter" idx="12"/>
            <p:custDataLst>
              <p:tags r:id="rId7"/>
            </p:custDataLst>
          </p:nvPr>
        </p:nvSpPr>
        <p:spPr>
          <a:xfrm>
            <a:off x="6457950" y="4762375"/>
            <a:ext cx="2025000" cy="237600"/>
          </a:xfrm>
        </p:spPr>
        <p:txBody>
          <a:bodyPr/>
          <a:lstStyle/>
          <a:p>
            <a:fld id="{49AE70B2-8BF9-45C0-BB95-33D1B9D3A854}" type="slidenum">
              <a:rPr lang="zh-CN" altLang="en-US" smtClean="0"/>
            </a:fld>
            <a:endParaRPr lang="zh-CN" altLang="en-US"/>
          </a:p>
        </p:txBody>
      </p:sp>
      <p:sp>
        <p:nvSpPr>
          <p:cNvPr id="13" name="文本占位符 12"/>
          <p:cNvSpPr>
            <a:spLocks noGrp="1"/>
          </p:cNvSpPr>
          <p:nvPr>
            <p:ph type="body" sz="quarter" idx="13" hasCustomPrompt="1"/>
            <p:custDataLst>
              <p:tags r:id="rId8"/>
            </p:custDataLst>
          </p:nvPr>
        </p:nvSpPr>
        <p:spPr>
          <a:xfrm>
            <a:off x="1830280" y="2756582"/>
            <a:ext cx="5614983" cy="499194"/>
          </a:xfrm>
        </p:spPr>
        <p:txBody>
          <a:bodyPr lIns="90000" tIns="46800" rIns="90000" bIns="46800" anchor="ctr">
            <a:normAutofit/>
          </a:bodyPr>
          <a:lstStyle>
            <a:lvl1pPr marL="0" indent="0" algn="ctr">
              <a:buNone/>
              <a:defRPr sz="1800" baseline="0">
                <a:solidFill>
                  <a:schemeClr val="accent1"/>
                </a:solidFill>
                <a:latin typeface="Arial" panose="020B0604020202020204" pitchFamily="34" charset="0"/>
              </a:defRPr>
            </a:lvl1pPr>
          </a:lstStyle>
          <a:p>
            <a:pPr lvl="0"/>
            <a:r>
              <a:rPr lang="zh-CN" altLang="en-US" dirty="0"/>
              <a:t>单击此处编辑副标题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174625"/>
            <a:ext cx="7886700" cy="757238"/>
          </a:xfrm>
          <a:prstGeom prst="rect">
            <a:avLst/>
          </a:prstGeom>
        </p:spPr>
        <p:txBody>
          <a:bodyPr/>
          <a:lstStyle/>
          <a:p>
            <a:r>
              <a:rPr lang="zh-CN" altLang="en-US" noProof="1"/>
              <a:t>单击此处编辑母版标题样式</a:t>
            </a:r>
            <a:endParaRPr lang="zh-CN" altLang="en-US" noProof="1"/>
          </a:p>
        </p:txBody>
      </p:sp>
      <p:sp>
        <p:nvSpPr>
          <p:cNvPr id="3" name="日期占位符 3"/>
          <p:cNvSpPr>
            <a:spLocks noGrp="1"/>
          </p:cNvSpPr>
          <p:nvPr>
            <p:ph type="dt" sz="half" idx="10"/>
          </p:nvPr>
        </p:nvSpPr>
        <p:spPr>
          <a:xfrm>
            <a:off x="628650" y="4810125"/>
            <a:ext cx="2057400" cy="274638"/>
          </a:xfrm>
          <a:prstGeom prst="rect">
            <a:avLst/>
          </a:prstGeom>
        </p:spPr>
        <p:txBody>
          <a:bodyPr/>
          <a:lstStyle>
            <a:lvl1pPr>
              <a:defRPr/>
            </a:lvl1pPr>
          </a:lstStyle>
          <a:p>
            <a:fld id="{9F9CEB77-3A5C-4750-89CD-1F0F6B8CE66F}" type="datetimeFigureOut">
              <a:rPr lang="zh-CN" altLang="en-US"/>
            </a:fld>
            <a:endParaRPr lang="zh-CN" altLang="en-US"/>
          </a:p>
        </p:txBody>
      </p:sp>
      <p:sp>
        <p:nvSpPr>
          <p:cNvPr id="4" name="页脚占位符 4"/>
          <p:cNvSpPr>
            <a:spLocks noGrp="1"/>
          </p:cNvSpPr>
          <p:nvPr>
            <p:ph type="ftr" sz="quarter" idx="11"/>
          </p:nvPr>
        </p:nvSpPr>
        <p:spPr>
          <a:xfrm>
            <a:off x="3028950" y="4810125"/>
            <a:ext cx="3086100" cy="274638"/>
          </a:xfrm>
          <a:prstGeom prst="rect">
            <a:avLst/>
          </a:prstGeom>
        </p:spPr>
        <p:txBody>
          <a:bodyPr/>
          <a:lstStyle>
            <a:lvl1pPr>
              <a:defRPr/>
            </a:lvl1pPr>
          </a:lstStyle>
          <a:p>
            <a:endParaRPr lang="zh-CN" altLang="en-US"/>
          </a:p>
        </p:txBody>
      </p:sp>
      <p:sp>
        <p:nvSpPr>
          <p:cNvPr id="5" name="灯片编号占位符 5"/>
          <p:cNvSpPr>
            <a:spLocks noGrp="1"/>
          </p:cNvSpPr>
          <p:nvPr>
            <p:ph type="sldNum" sz="quarter" idx="12"/>
          </p:nvPr>
        </p:nvSpPr>
        <p:spPr>
          <a:xfrm>
            <a:off x="6457950" y="4810125"/>
            <a:ext cx="2057400" cy="274638"/>
          </a:xfrm>
          <a:prstGeom prst="rect">
            <a:avLst/>
          </a:prstGeom>
        </p:spPr>
        <p:txBody>
          <a:bodyPr/>
          <a:lstStyle>
            <a:lvl1pPr>
              <a:defRPr/>
            </a:lvl1pPr>
          </a:lstStyle>
          <a:p>
            <a:fld id="{12526204-0B23-4960-A3A0-EE9D1E5FE0F6}" type="slidenum">
              <a:rPr lang="zh-CN" altLang="en-US"/>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cstate="screen"/>
          <a:stretch>
            <a:fillRect/>
          </a:stretch>
        </p:blipFill>
        <p:spPr>
          <a:xfrm>
            <a:off x="0" y="0"/>
            <a:ext cx="2698974" cy="2571750"/>
          </a:xfrm>
          <a:prstGeom prst="rect">
            <a:avLst/>
          </a:prstGeom>
        </p:spPr>
      </p:pic>
      <p:pic>
        <p:nvPicPr>
          <p:cNvPr id="7" name="图片 6"/>
          <p:cNvPicPr>
            <a:picLocks noChangeAspect="1"/>
          </p:cNvPicPr>
          <p:nvPr>
            <p:custDataLst>
              <p:tags r:id="rId4"/>
            </p:custDataLst>
          </p:nvPr>
        </p:nvPicPr>
        <p:blipFill>
          <a:blip r:embed="rId3" cstate="screen"/>
          <a:stretch>
            <a:fillRect/>
          </a:stretch>
        </p:blipFill>
        <p:spPr>
          <a:xfrm rot="10800000">
            <a:off x="6445026" y="2571750"/>
            <a:ext cx="2698974" cy="2571750"/>
          </a:xfrm>
          <a:prstGeom prst="rect">
            <a:avLst/>
          </a:prstGeom>
        </p:spPr>
      </p:pic>
      <p:pic>
        <p:nvPicPr>
          <p:cNvPr id="8" name="图片 7"/>
          <p:cNvPicPr>
            <a:picLocks noChangeAspect="1"/>
          </p:cNvPicPr>
          <p:nvPr>
            <p:custDataLst>
              <p:tags r:id="rId5"/>
            </p:custDataLst>
          </p:nvPr>
        </p:nvPicPr>
        <p:blipFill>
          <a:blip r:embed="rId6" cstate="screen"/>
          <a:stretch>
            <a:fillRect/>
          </a:stretch>
        </p:blipFill>
        <p:spPr>
          <a:xfrm>
            <a:off x="3863549" y="3416589"/>
            <a:ext cx="1410439" cy="1134808"/>
          </a:xfrm>
          <a:prstGeom prst="rect">
            <a:avLst/>
          </a:prstGeom>
        </p:spPr>
      </p:pic>
      <p:cxnSp>
        <p:nvCxnSpPr>
          <p:cNvPr id="9" name="直接连接符 8"/>
          <p:cNvCxnSpPr/>
          <p:nvPr>
            <p:custDataLst>
              <p:tags r:id="rId7"/>
            </p:custDataLst>
          </p:nvPr>
        </p:nvCxnSpPr>
        <p:spPr>
          <a:xfrm>
            <a:off x="4438140" y="2708926"/>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custDataLst>
              <p:tags r:id="rId8"/>
            </p:custDataLst>
          </p:nvPr>
        </p:nvSpPr>
        <p:spPr>
          <a:xfrm>
            <a:off x="1830280" y="1666801"/>
            <a:ext cx="5614983" cy="984930"/>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4050" b="1" i="0" u="none" strike="noStrike" kern="1200" cap="none" spc="600" normalizeH="0" baseline="0" noProof="1" dirty="0">
                <a:solidFill>
                  <a:schemeClr val="accent1"/>
                </a:solidFill>
                <a:uFillTx/>
                <a:latin typeface="Arial" panose="020B0604020202020204" pitchFamily="34" charset="0"/>
                <a:ea typeface="汉仪旗黑-85S" panose="00020600040101010101" charset="-122"/>
                <a:cs typeface="+mj-cs"/>
                <a:sym typeface="+mn-ea"/>
              </a:defRPr>
            </a:lvl1pPr>
          </a:lstStyle>
          <a:p>
            <a:pPr lvl="0"/>
            <a:r>
              <a:rPr dirty="0">
                <a:sym typeface="+mn-ea"/>
              </a:rPr>
              <a:t>编辑标题</a:t>
            </a:r>
            <a:endParaRPr dirty="0">
              <a:sym typeface="+mn-ea"/>
            </a:endParaRPr>
          </a:p>
        </p:txBody>
      </p:sp>
      <p:sp>
        <p:nvSpPr>
          <p:cNvPr id="5" name="灯片编号占位符 4"/>
          <p:cNvSpPr>
            <a:spLocks noGrp="1"/>
          </p:cNvSpPr>
          <p:nvPr>
            <p:ph type="sldNum" sz="quarter" idx="12"/>
            <p:custDataLst>
              <p:tags r:id="rId9"/>
            </p:custDataLst>
          </p:nvPr>
        </p:nvSpPr>
        <p:spPr>
          <a:xfrm>
            <a:off x="6457950" y="4762375"/>
            <a:ext cx="2025000" cy="237600"/>
          </a:xfrm>
        </p:spPr>
        <p:txBody>
          <a:bodyPr/>
          <a:lstStyle/>
          <a:p>
            <a:fld id="{49AE70B2-8BF9-45C0-BB95-33D1B9D3A854}" type="slidenum">
              <a:rPr lang="zh-CN" altLang="en-US" smtClean="0"/>
            </a:fld>
            <a:endParaRPr lang="zh-CN" altLang="en-US"/>
          </a:p>
        </p:txBody>
      </p:sp>
      <p:sp>
        <p:nvSpPr>
          <p:cNvPr id="13" name="文本占位符 12"/>
          <p:cNvSpPr>
            <a:spLocks noGrp="1"/>
          </p:cNvSpPr>
          <p:nvPr>
            <p:ph type="body" sz="quarter" idx="13" hasCustomPrompt="1"/>
            <p:custDataLst>
              <p:tags r:id="rId10"/>
            </p:custDataLst>
          </p:nvPr>
        </p:nvSpPr>
        <p:spPr>
          <a:xfrm>
            <a:off x="1830280" y="2756582"/>
            <a:ext cx="5614983" cy="499194"/>
          </a:xfrm>
        </p:spPr>
        <p:txBody>
          <a:bodyPr lIns="90000" tIns="46800" rIns="90000" bIns="46800" anchor="ctr">
            <a:normAutofit/>
          </a:bodyPr>
          <a:lstStyle>
            <a:lvl1pPr marL="0" indent="0" algn="ctr">
              <a:buNone/>
              <a:defRPr sz="1800" baseline="0">
                <a:solidFill>
                  <a:schemeClr val="accent1"/>
                </a:solidFill>
                <a:latin typeface="Arial" panose="020B0604020202020204" pitchFamily="34" charset="0"/>
              </a:defRPr>
            </a:lvl1pPr>
          </a:lstStyle>
          <a:p>
            <a:pPr lvl="0"/>
            <a:r>
              <a:rPr lang="zh-CN" altLang="en-US" dirty="0"/>
              <a:t>单击此处编辑副标题</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6" name="图片 5" descr="微信图片_20200723102030"/>
          <p:cNvPicPr>
            <a:picLocks noChangeAspect="1"/>
          </p:cNvPicPr>
          <p:nvPr userDrawn="1"/>
        </p:nvPicPr>
        <p:blipFill>
          <a:blip r:embed="rId2"/>
          <a:stretch>
            <a:fillRect/>
          </a:stretch>
        </p:blipFill>
        <p:spPr>
          <a:xfrm>
            <a:off x="10407650" y="173990"/>
            <a:ext cx="1363980" cy="1363980"/>
          </a:xfrm>
          <a:prstGeom prst="ellipse">
            <a:avLst/>
          </a:prstGeom>
        </p:spPr>
      </p:pic>
      <p:pic>
        <p:nvPicPr>
          <p:cNvPr id="2" name="图片 1" descr="微信图片_20200723102030"/>
          <p:cNvPicPr>
            <a:picLocks noChangeAspect="1"/>
          </p:cNvPicPr>
          <p:nvPr userDrawn="1"/>
        </p:nvPicPr>
        <p:blipFill>
          <a:blip r:embed="rId2"/>
          <a:stretch>
            <a:fillRect/>
          </a:stretch>
        </p:blipFill>
        <p:spPr>
          <a:xfrm>
            <a:off x="10534650" y="300990"/>
            <a:ext cx="1363980" cy="1363980"/>
          </a:xfrm>
          <a:prstGeom prst="ellipse">
            <a:avLst/>
          </a:prstGeom>
        </p:spPr>
      </p:pic>
      <p:pic>
        <p:nvPicPr>
          <p:cNvPr id="3" name="图片 2" descr="微信图片_20200723102030"/>
          <p:cNvPicPr>
            <a:picLocks noChangeAspect="1"/>
          </p:cNvPicPr>
          <p:nvPr userDrawn="1"/>
        </p:nvPicPr>
        <p:blipFill>
          <a:blip r:embed="rId2"/>
          <a:stretch>
            <a:fillRect/>
          </a:stretch>
        </p:blipFill>
        <p:spPr>
          <a:xfrm>
            <a:off x="10661650" y="427990"/>
            <a:ext cx="1363980" cy="1363980"/>
          </a:xfrm>
          <a:prstGeom prst="ellipse">
            <a:avLst/>
          </a:prstGeom>
        </p:spPr>
      </p:pic>
      <p:pic>
        <p:nvPicPr>
          <p:cNvPr id="4" name="图片 3" descr="微信图片_20200723102030"/>
          <p:cNvPicPr>
            <a:picLocks noChangeAspect="1"/>
          </p:cNvPicPr>
          <p:nvPr userDrawn="1"/>
        </p:nvPicPr>
        <p:blipFill>
          <a:blip r:embed="rId2"/>
          <a:stretch>
            <a:fillRect/>
          </a:stretch>
        </p:blipFill>
        <p:spPr>
          <a:xfrm>
            <a:off x="10788650" y="554990"/>
            <a:ext cx="1363980" cy="1363980"/>
          </a:xfrm>
          <a:prstGeom prst="ellipse">
            <a:avLst/>
          </a:prstGeom>
        </p:spPr>
      </p:pic>
      <p:pic>
        <p:nvPicPr>
          <p:cNvPr id="5" name="图片 4" descr="微信图片_20200723102030"/>
          <p:cNvPicPr>
            <a:picLocks noChangeAspect="1"/>
          </p:cNvPicPr>
          <p:nvPr userDrawn="1"/>
        </p:nvPicPr>
        <p:blipFill>
          <a:blip r:embed="rId2"/>
          <a:stretch>
            <a:fillRect/>
          </a:stretch>
        </p:blipFill>
        <p:spPr>
          <a:xfrm>
            <a:off x="10915650" y="681990"/>
            <a:ext cx="1363980" cy="1363980"/>
          </a:xfrm>
          <a:prstGeom prst="ellipse">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tags" Target="../tags/tag15.xml"/><Relationship Id="rId20" Type="http://schemas.openxmlformats.org/officeDocument/2006/relationships/image" Target="../media/image1.png"/><Relationship Id="rId2" Type="http://schemas.openxmlformats.org/officeDocument/2006/relationships/slideLayout" Target="../slideLayouts/slideLayout2.xml"/><Relationship Id="rId19" Type="http://schemas.openxmlformats.org/officeDocument/2006/relationships/tags" Target="../tags/tag14.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flipH="1">
            <a:off x="1" y="123478"/>
            <a:ext cx="2771800"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10"/>
          <p:cNvSpPr txBox="1"/>
          <p:nvPr userDrawn="1"/>
        </p:nvSpPr>
        <p:spPr>
          <a:xfrm>
            <a:off x="193237" y="92978"/>
            <a:ext cx="748923" cy="276999"/>
          </a:xfrm>
          <a:prstGeom prst="rect">
            <a:avLst/>
          </a:prstGeom>
          <a:noFill/>
        </p:spPr>
        <p:txBody>
          <a:bodyPr wrap="none" rtlCol="0">
            <a:spAutoFit/>
          </a:bodyPr>
          <a:lstStyle/>
          <a:p>
            <a:r>
              <a:rPr kumimoji="1" lang="en-US" altLang="zh-CN" sz="1200">
                <a:latin typeface="Heiti SC Light" panose="02000000000000000000" pitchFamily="2" charset="-128"/>
                <a:ea typeface="Heiti SC Light" panose="02000000000000000000" pitchFamily="2" charset="-128"/>
              </a:rPr>
              <a:t>13  </a:t>
            </a:r>
            <a:r>
              <a:rPr kumimoji="1" lang="zh-CN" altLang="en-US" sz="1200">
                <a:latin typeface="Heiti SC Light" panose="02000000000000000000" pitchFamily="2" charset="-128"/>
                <a:ea typeface="Heiti SC Light" panose="02000000000000000000" pitchFamily="2" charset="-128"/>
              </a:rPr>
              <a:t>花钟</a:t>
            </a:r>
            <a:endParaRPr kumimoji="1" lang="zh-CN" altLang="en-US" sz="1200" dirty="0">
              <a:latin typeface="Heiti SC Light" panose="02000000000000000000" pitchFamily="2" charset="-128"/>
              <a:ea typeface="Heiti SC Light" panose="02000000000000000000" pitchFamily="2" charset="-128"/>
            </a:endParaRPr>
          </a:p>
        </p:txBody>
      </p:sp>
      <p:pic>
        <p:nvPicPr>
          <p:cNvPr id="4" name="图片 3"/>
          <p:cNvPicPr>
            <a:picLocks noChangeAspect="1"/>
          </p:cNvPicPr>
          <p:nvPr userDrawn="1">
            <p:custDataLst>
              <p:tags r:id="rId19"/>
            </p:custDataLst>
          </p:nvPr>
        </p:nvPicPr>
        <p:blipFill>
          <a:blip r:embed="rId20" cstate="screen"/>
          <a:stretch>
            <a:fillRect/>
          </a:stretch>
        </p:blipFill>
        <p:spPr>
          <a:xfrm>
            <a:off x="0" y="0"/>
            <a:ext cx="2698974" cy="2571750"/>
          </a:xfrm>
          <a:prstGeom prst="rect">
            <a:avLst/>
          </a:prstGeom>
        </p:spPr>
      </p:pic>
      <p:pic>
        <p:nvPicPr>
          <p:cNvPr id="7" name="图片 6"/>
          <p:cNvPicPr>
            <a:picLocks noChangeAspect="1"/>
          </p:cNvPicPr>
          <p:nvPr userDrawn="1">
            <p:custDataLst>
              <p:tags r:id="rId21"/>
            </p:custDataLst>
          </p:nvPr>
        </p:nvPicPr>
        <p:blipFill>
          <a:blip r:embed="rId20" cstate="screen"/>
          <a:stretch>
            <a:fillRect/>
          </a:stretch>
        </p:blipFill>
        <p:spPr>
          <a:xfrm rot="10800000">
            <a:off x="6445026" y="2571750"/>
            <a:ext cx="2698974" cy="25717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9.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4.xml"/><Relationship Id="rId2" Type="http://schemas.openxmlformats.org/officeDocument/2006/relationships/image" Target="../media/image21.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8.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4.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476" y="0"/>
            <a:ext cx="9143524" cy="5143024"/>
          </a:xfrm>
          <a:prstGeom prst="rect">
            <a:avLst/>
          </a:prstGeom>
        </p:spPr>
      </p:pic>
      <p:sp>
        <p:nvSpPr>
          <p:cNvPr id="4" name="标题 3"/>
          <p:cNvSpPr>
            <a:spLocks noGrp="1"/>
          </p:cNvSpPr>
          <p:nvPr>
            <p:ph type="ctrTitle"/>
            <p:custDataLst>
              <p:tags r:id="rId2"/>
            </p:custDataLst>
          </p:nvPr>
        </p:nvSpPr>
        <p:spPr>
          <a:xfrm>
            <a:off x="300990" y="1259205"/>
            <a:ext cx="4786789" cy="999649"/>
          </a:xfrm>
        </p:spPr>
        <p:txBody>
          <a:bodyPr/>
          <a:lstStyle/>
          <a:p>
            <a:r>
              <a:rPr lang="en-US" altLang="zh-CN">
                <a:gradFill>
                  <a:gsLst>
                    <a:gs pos="0">
                      <a:srgbClr val="012D86"/>
                    </a:gs>
                    <a:gs pos="100000">
                      <a:srgbClr val="0E2557"/>
                    </a:gs>
                  </a:gsLst>
                  <a:lin scaled="0"/>
                </a:gradFill>
              </a:rPr>
              <a:t>13.  </a:t>
            </a:r>
            <a:r>
              <a:rPr lang="zh-CN" altLang="en-US">
                <a:gradFill>
                  <a:gsLst>
                    <a:gs pos="0">
                      <a:srgbClr val="012D86"/>
                    </a:gs>
                    <a:gs pos="100000">
                      <a:srgbClr val="0E2557"/>
                    </a:gs>
                  </a:gsLst>
                  <a:lin scaled="0"/>
                </a:gradFill>
              </a:rPr>
              <a:t>花钟</a:t>
            </a:r>
            <a:endParaRPr lang="zh-CN" dirty="0">
              <a:gradFill>
                <a:gsLst>
                  <a:gs pos="0">
                    <a:srgbClr val="012D86"/>
                  </a:gs>
                  <a:gs pos="100000">
                    <a:srgbClr val="0E2557"/>
                  </a:gs>
                </a:gsLst>
                <a:lin scaled="0"/>
              </a:gradFill>
            </a:endParaRPr>
          </a:p>
        </p:txBody>
      </p:sp>
      <p:sp>
        <p:nvSpPr>
          <p:cNvPr id="9" name="文本框 8"/>
          <p:cNvSpPr txBox="1"/>
          <p:nvPr/>
        </p:nvSpPr>
        <p:spPr>
          <a:xfrm>
            <a:off x="346234" y="300514"/>
            <a:ext cx="3012281" cy="252730"/>
          </a:xfrm>
          <a:prstGeom prst="rect">
            <a:avLst/>
          </a:prstGeom>
          <a:noFill/>
        </p:spPr>
        <p:txBody>
          <a:bodyPr wrap="square" rtlCol="0">
            <a:spAutoFit/>
          </a:bodyPr>
          <a:lstStyle/>
          <a:p>
            <a:r>
              <a:rPr lang="zh-CN" altLang="en-US" sz="1050"/>
              <a:t>部编版小学语文三年级下册第  四  单元</a:t>
            </a:r>
            <a:endParaRPr lang="zh-CN" altLang="en-US" sz="1050"/>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万寿菊"/>
          <p:cNvPicPr>
            <a:picLocks noChangeAspect="1" noChangeArrowheads="1"/>
          </p:cNvPicPr>
          <p:nvPr/>
        </p:nvPicPr>
        <p:blipFill>
          <a:blip r:embed="rId1" cstate="print"/>
          <a:srcRect/>
          <a:stretch>
            <a:fillRect/>
          </a:stretch>
        </p:blipFill>
        <p:spPr bwMode="auto">
          <a:xfrm>
            <a:off x="1044328" y="484349"/>
            <a:ext cx="6480000" cy="3383545"/>
          </a:xfrm>
          <a:prstGeom prst="rect">
            <a:avLst/>
          </a:prstGeom>
          <a:noFill/>
          <a:ln w="9525">
            <a:noFill/>
            <a:miter lim="800000"/>
            <a:headEnd/>
            <a:tailEnd/>
          </a:ln>
        </p:spPr>
      </p:pic>
      <p:sp>
        <p:nvSpPr>
          <p:cNvPr id="26628" name="Text Box 4"/>
          <p:cNvSpPr txBox="1">
            <a:spLocks noChangeArrowheads="1"/>
          </p:cNvSpPr>
          <p:nvPr/>
        </p:nvSpPr>
        <p:spPr bwMode="auto">
          <a:xfrm>
            <a:off x="7630974" y="1171416"/>
            <a:ext cx="1261884" cy="2800350"/>
          </a:xfrm>
          <a:prstGeom prst="rect">
            <a:avLst/>
          </a:prstGeom>
          <a:noFill/>
          <a:ln w="9525">
            <a:noFill/>
            <a:miter lim="800000"/>
          </a:ln>
          <a:effectLst/>
        </p:spPr>
        <p:txBody>
          <a:bodyPr vert="eaVert">
            <a:spAutoFit/>
          </a:bodyPr>
          <a:lstStyle/>
          <a:p>
            <a:pPr algn="l">
              <a:spcBef>
                <a:spcPct val="50000"/>
              </a:spcBef>
            </a:pPr>
            <a:r>
              <a:rPr lang="zh-CN" altLang="en-US" sz="7000" b="1">
                <a:solidFill>
                  <a:srgbClr val="CC6600"/>
                </a:solidFill>
                <a:ea typeface="隶书" panose="02010509060101010101" pitchFamily="49" charset="-122"/>
              </a:rPr>
              <a:t>万寿菊</a:t>
            </a:r>
            <a:endParaRPr lang="zh-CN" altLang="en-US" sz="7000" b="1">
              <a:solidFill>
                <a:srgbClr val="CC6600"/>
              </a:solidFill>
              <a:ea typeface="隶书" panose="02010509060101010101" pitchFamily="49" charset="-122"/>
            </a:endParaRPr>
          </a:p>
        </p:txBody>
      </p:sp>
      <p:sp>
        <p:nvSpPr>
          <p:cNvPr id="26629" name="Text Box 5"/>
          <p:cNvSpPr txBox="1">
            <a:spLocks noChangeArrowheads="1"/>
          </p:cNvSpPr>
          <p:nvPr/>
        </p:nvSpPr>
        <p:spPr bwMode="auto">
          <a:xfrm>
            <a:off x="234494" y="4176504"/>
            <a:ext cx="7129463" cy="584775"/>
          </a:xfrm>
          <a:prstGeom prst="rect">
            <a:avLst/>
          </a:prstGeom>
          <a:noFill/>
          <a:ln w="9525">
            <a:noFill/>
            <a:miter lim="800000"/>
          </a:ln>
          <a:effectLst/>
        </p:spPr>
        <p:txBody>
          <a:bodyPr>
            <a:spAutoFit/>
          </a:bodyPr>
          <a:lstStyle/>
          <a:p>
            <a:pPr algn="l">
              <a:spcBef>
                <a:spcPct val="50000"/>
              </a:spcBef>
            </a:pPr>
            <a:r>
              <a:rPr lang="zh-CN" altLang="en-US" sz="3200" b="1">
                <a:latin typeface="楷体" panose="02010609060101010101" pitchFamily="49" charset="-122"/>
                <a:ea typeface="楷体" panose="02010609060101010101" pitchFamily="49" charset="-122"/>
              </a:rPr>
              <a:t>     下午三点，万寿菊欣然怒放；</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3"/>
          <p:cNvSpPr txBox="1">
            <a:spLocks noChangeArrowheads="1"/>
          </p:cNvSpPr>
          <p:nvPr/>
        </p:nvSpPr>
        <p:spPr bwMode="auto">
          <a:xfrm>
            <a:off x="7641421" y="1200482"/>
            <a:ext cx="1261884" cy="3093244"/>
          </a:xfrm>
          <a:prstGeom prst="rect">
            <a:avLst/>
          </a:prstGeom>
          <a:noFill/>
          <a:ln w="9525">
            <a:noFill/>
            <a:miter lim="800000"/>
          </a:ln>
          <a:effectLst/>
        </p:spPr>
        <p:txBody>
          <a:bodyPr vert="eaVert">
            <a:spAutoFit/>
          </a:bodyPr>
          <a:lstStyle/>
          <a:p>
            <a:pPr algn="l">
              <a:spcBef>
                <a:spcPct val="50000"/>
              </a:spcBef>
            </a:pPr>
            <a:r>
              <a:rPr lang="zh-CN" altLang="en-US" sz="7000" b="1">
                <a:solidFill>
                  <a:srgbClr val="3366CC"/>
                </a:solidFill>
                <a:ea typeface="隶书" panose="02010509060101010101" pitchFamily="49" charset="-122"/>
              </a:rPr>
              <a:t>烟草花</a:t>
            </a:r>
            <a:endParaRPr lang="zh-CN" altLang="en-US" sz="7000" b="1" dirty="0">
              <a:solidFill>
                <a:srgbClr val="3366CC"/>
              </a:solidFill>
              <a:ea typeface="隶书" panose="02010509060101010101" pitchFamily="49" charset="-122"/>
            </a:endParaRPr>
          </a:p>
        </p:txBody>
      </p:sp>
      <p:pic>
        <p:nvPicPr>
          <p:cNvPr id="27652" name="Picture 4" descr="25"/>
          <p:cNvPicPr>
            <a:picLocks noChangeAspect="1" noChangeArrowheads="1"/>
          </p:cNvPicPr>
          <p:nvPr/>
        </p:nvPicPr>
        <p:blipFill>
          <a:blip r:embed="rId1" cstate="print"/>
          <a:srcRect/>
          <a:stretch>
            <a:fillRect/>
          </a:stretch>
        </p:blipFill>
        <p:spPr bwMode="auto">
          <a:xfrm>
            <a:off x="899592" y="555526"/>
            <a:ext cx="6480000" cy="3222895"/>
          </a:xfrm>
          <a:prstGeom prst="rect">
            <a:avLst/>
          </a:prstGeom>
          <a:noFill/>
          <a:ln w="9525">
            <a:noFill/>
            <a:miter lim="800000"/>
            <a:headEnd/>
            <a:tailEnd/>
          </a:ln>
        </p:spPr>
      </p:pic>
      <p:sp>
        <p:nvSpPr>
          <p:cNvPr id="27653" name="Text Box 5"/>
          <p:cNvSpPr txBox="1">
            <a:spLocks noChangeArrowheads="1"/>
          </p:cNvSpPr>
          <p:nvPr/>
        </p:nvSpPr>
        <p:spPr bwMode="auto">
          <a:xfrm>
            <a:off x="-468565" y="4293726"/>
            <a:ext cx="7848600" cy="584775"/>
          </a:xfrm>
          <a:prstGeom prst="rect">
            <a:avLst/>
          </a:prstGeom>
          <a:noFill/>
          <a:ln w="9525">
            <a:noFill/>
            <a:miter lim="800000"/>
          </a:ln>
          <a:effectLst/>
        </p:spPr>
        <p:txBody>
          <a:bodyPr>
            <a:spAutoFit/>
          </a:bodyPr>
          <a:lstStyle/>
          <a:p>
            <a:pPr algn="l">
              <a:spcBef>
                <a:spcPct val="50000"/>
              </a:spcBef>
            </a:pPr>
            <a:r>
              <a:rPr lang="zh-CN" altLang="en-US" sz="3200" b="1">
                <a:latin typeface="楷体" panose="02010609060101010101" pitchFamily="49" charset="-122"/>
                <a:ea typeface="楷体" panose="02010609060101010101" pitchFamily="49" charset="-122"/>
              </a:rPr>
              <a:t>      傍晚六点，烟草花在暮色中苏醒；</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3">
                                            <p:txEl>
                                              <p:pRg st="0" end="0"/>
                                            </p:txEl>
                                          </p:spTgt>
                                        </p:tgtEl>
                                        <p:attrNameLst>
                                          <p:attrName>style.visibility</p:attrName>
                                        </p:attrNameLst>
                                      </p:cBhvr>
                                      <p:to>
                                        <p:strVal val="visible"/>
                                      </p:to>
                                    </p:set>
                                    <p:anim calcmode="lin" valueType="num">
                                      <p:cBhvr additive="base">
                                        <p:cTn id="7" dur="3000" fill="hold"/>
                                        <p:tgtEl>
                                          <p:spTgt spid="2765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2765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3"/>
          <p:cNvSpPr txBox="1">
            <a:spLocks noChangeArrowheads="1"/>
          </p:cNvSpPr>
          <p:nvPr/>
        </p:nvSpPr>
        <p:spPr bwMode="auto">
          <a:xfrm>
            <a:off x="7558266" y="1194400"/>
            <a:ext cx="1261884" cy="3366021"/>
          </a:xfrm>
          <a:prstGeom prst="rect">
            <a:avLst/>
          </a:prstGeom>
          <a:noFill/>
          <a:ln w="9525">
            <a:noFill/>
            <a:miter lim="800000"/>
          </a:ln>
          <a:effectLst/>
        </p:spPr>
        <p:txBody>
          <a:bodyPr vert="eaVert" wrap="square">
            <a:spAutoFit/>
          </a:bodyPr>
          <a:lstStyle/>
          <a:p>
            <a:pPr algn="l">
              <a:spcBef>
                <a:spcPct val="50000"/>
              </a:spcBef>
            </a:pPr>
            <a:r>
              <a:rPr lang="zh-CN" altLang="en-US" sz="7000" b="1">
                <a:solidFill>
                  <a:srgbClr val="FF0000"/>
                </a:solidFill>
                <a:ea typeface="隶书" panose="02010509060101010101" pitchFamily="49" charset="-122"/>
              </a:rPr>
              <a:t>月光花</a:t>
            </a:r>
            <a:endParaRPr lang="zh-CN" altLang="en-US" sz="7000" b="1" dirty="0">
              <a:solidFill>
                <a:srgbClr val="FF0000"/>
              </a:solidFill>
              <a:ea typeface="隶书" panose="02010509060101010101" pitchFamily="49" charset="-122"/>
            </a:endParaRPr>
          </a:p>
        </p:txBody>
      </p:sp>
      <p:pic>
        <p:nvPicPr>
          <p:cNvPr id="28676" name="Picture 4" descr="e3e7aad50d8c3bf2a044dfa5"/>
          <p:cNvPicPr>
            <a:picLocks noChangeAspect="1" noChangeArrowheads="1"/>
          </p:cNvPicPr>
          <p:nvPr/>
        </p:nvPicPr>
        <p:blipFill>
          <a:blip r:embed="rId1" cstate="print"/>
          <a:srcRect b="4383"/>
          <a:stretch>
            <a:fillRect/>
          </a:stretch>
        </p:blipFill>
        <p:spPr bwMode="auto">
          <a:xfrm>
            <a:off x="1044328" y="653807"/>
            <a:ext cx="6480000" cy="3286095"/>
          </a:xfrm>
          <a:prstGeom prst="rect">
            <a:avLst/>
          </a:prstGeom>
          <a:noFill/>
          <a:ln w="9525">
            <a:noFill/>
            <a:miter lim="800000"/>
            <a:headEnd/>
            <a:tailEnd/>
          </a:ln>
        </p:spPr>
      </p:pic>
      <p:sp>
        <p:nvSpPr>
          <p:cNvPr id="28677" name="Text Box 5"/>
          <p:cNvSpPr txBox="1">
            <a:spLocks noChangeArrowheads="1"/>
          </p:cNvSpPr>
          <p:nvPr/>
        </p:nvSpPr>
        <p:spPr bwMode="auto">
          <a:xfrm>
            <a:off x="-322507" y="4319667"/>
            <a:ext cx="9001374" cy="584775"/>
          </a:xfrm>
          <a:prstGeom prst="rect">
            <a:avLst/>
          </a:prstGeom>
          <a:noFill/>
          <a:ln w="9525">
            <a:noFill/>
            <a:miter lim="800000"/>
          </a:ln>
          <a:effectLst/>
        </p:spPr>
        <p:txBody>
          <a:bodyPr wrap="square">
            <a:spAutoFit/>
          </a:bodyPr>
          <a:lstStyle/>
          <a:p>
            <a:pPr algn="l">
              <a:spcBef>
                <a:spcPct val="50000"/>
              </a:spcBef>
            </a:pPr>
            <a:r>
              <a:rPr lang="zh-CN" altLang="en-US" sz="3200" b="1">
                <a:latin typeface="楷体" panose="02010609060101010101" pitchFamily="49" charset="-122"/>
                <a:ea typeface="楷体" panose="02010609060101010101" pitchFamily="49" charset="-122"/>
              </a:rPr>
              <a:t>      月光花在七点左右舒展自己的花瓣；</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8677">
                                            <p:txEl>
                                              <p:pRg st="0" end="0"/>
                                            </p:txEl>
                                          </p:spTgt>
                                        </p:tgtEl>
                                        <p:attrNameLst>
                                          <p:attrName>style.visibility</p:attrName>
                                        </p:attrNameLst>
                                      </p:cBhvr>
                                      <p:to>
                                        <p:strVal val="visible"/>
                                      </p:to>
                                    </p:set>
                                    <p:anim calcmode="lin" valueType="num">
                                      <p:cBhvr additive="base">
                                        <p:cTn id="7" dur="3000" fill="hold"/>
                                        <p:tgtEl>
                                          <p:spTgt spid="28677">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2867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3"/>
          <p:cNvSpPr txBox="1">
            <a:spLocks noChangeArrowheads="1"/>
          </p:cNvSpPr>
          <p:nvPr/>
        </p:nvSpPr>
        <p:spPr bwMode="auto">
          <a:xfrm>
            <a:off x="7740511" y="1351360"/>
            <a:ext cx="1261884" cy="2971800"/>
          </a:xfrm>
          <a:prstGeom prst="rect">
            <a:avLst/>
          </a:prstGeom>
          <a:noFill/>
          <a:ln w="9525">
            <a:noFill/>
            <a:miter lim="800000"/>
          </a:ln>
          <a:effectLst/>
        </p:spPr>
        <p:txBody>
          <a:bodyPr vert="eaVert">
            <a:spAutoFit/>
          </a:bodyPr>
          <a:lstStyle/>
          <a:p>
            <a:pPr algn="l">
              <a:spcBef>
                <a:spcPct val="50000"/>
              </a:spcBef>
            </a:pPr>
            <a:r>
              <a:rPr lang="zh-CN" altLang="en-US" sz="7000" b="1">
                <a:solidFill>
                  <a:srgbClr val="9933FF"/>
                </a:solidFill>
                <a:ea typeface="隶书" panose="02010509060101010101" pitchFamily="49" charset="-122"/>
              </a:rPr>
              <a:t>夜来香</a:t>
            </a:r>
            <a:endParaRPr lang="zh-CN" altLang="en-US" sz="7000" b="1">
              <a:solidFill>
                <a:srgbClr val="9933FF"/>
              </a:solidFill>
              <a:ea typeface="隶书" panose="02010509060101010101" pitchFamily="49" charset="-122"/>
            </a:endParaRPr>
          </a:p>
        </p:txBody>
      </p:sp>
      <p:pic>
        <p:nvPicPr>
          <p:cNvPr id="29700" name="Picture 4" descr="24393bdc6ef5ae7332fa1c2d"/>
          <p:cNvPicPr>
            <a:picLocks noChangeAspect="1" noChangeArrowheads="1"/>
          </p:cNvPicPr>
          <p:nvPr/>
        </p:nvPicPr>
        <p:blipFill>
          <a:blip r:embed="rId1" cstate="print"/>
          <a:srcRect/>
          <a:stretch>
            <a:fillRect/>
          </a:stretch>
        </p:blipFill>
        <p:spPr bwMode="auto">
          <a:xfrm>
            <a:off x="972320" y="655120"/>
            <a:ext cx="6480000" cy="3284782"/>
          </a:xfrm>
          <a:prstGeom prst="rect">
            <a:avLst/>
          </a:prstGeom>
          <a:noFill/>
          <a:ln w="9525">
            <a:noFill/>
            <a:miter lim="800000"/>
            <a:headEnd/>
            <a:tailEnd/>
          </a:ln>
        </p:spPr>
      </p:pic>
      <p:sp>
        <p:nvSpPr>
          <p:cNvPr id="29701" name="Text Box 5"/>
          <p:cNvSpPr txBox="1">
            <a:spLocks noChangeArrowheads="1"/>
          </p:cNvSpPr>
          <p:nvPr/>
        </p:nvSpPr>
        <p:spPr bwMode="auto">
          <a:xfrm>
            <a:off x="827088" y="4035029"/>
            <a:ext cx="6913562" cy="584775"/>
          </a:xfrm>
          <a:prstGeom prst="rect">
            <a:avLst/>
          </a:prstGeom>
          <a:noFill/>
          <a:ln w="9525">
            <a:noFill/>
            <a:miter lim="800000"/>
          </a:ln>
          <a:effectLst/>
        </p:spPr>
        <p:txBody>
          <a:bodyPr>
            <a:spAutoFit/>
          </a:bodyPr>
          <a:lstStyle/>
          <a:p>
            <a:pPr algn="l">
              <a:spcBef>
                <a:spcPct val="50000"/>
              </a:spcBef>
            </a:pPr>
            <a:r>
              <a:rPr lang="zh-CN" altLang="en-US" sz="3200" b="1">
                <a:latin typeface="楷体" panose="02010609060101010101" pitchFamily="49" charset="-122"/>
                <a:ea typeface="楷体" panose="02010609060101010101" pitchFamily="49" charset="-122"/>
              </a:rPr>
              <a:t>      夜来香在晚上八点开花；</a:t>
            </a:r>
            <a:endParaRPr lang="zh-CN" altLang="en-US" sz="3200" b="1" dirty="0">
              <a:solidFill>
                <a:srgbClr val="FF00FF"/>
              </a:solidFill>
              <a:latin typeface="楷体" panose="02010609060101010101" pitchFamily="49" charset="-122"/>
              <a:ea typeface="楷体" panose="02010609060101010101" pitchFamily="49" charset="-122"/>
            </a:endParaRPr>
          </a:p>
        </p:txBody>
      </p:sp>
      <p:pic>
        <p:nvPicPr>
          <p:cNvPr id="6" name="Picture 4" descr="24393bdc6ef5ae7332fa1c2d"/>
          <p:cNvPicPr>
            <a:picLocks noChangeAspect="1" noChangeArrowheads="1"/>
          </p:cNvPicPr>
          <p:nvPr/>
        </p:nvPicPr>
        <p:blipFill>
          <a:blip r:embed="rId1" cstate="print"/>
          <a:srcRect t="64670" r="74582" b="19985"/>
          <a:stretch>
            <a:fillRect/>
          </a:stretch>
        </p:blipFill>
        <p:spPr bwMode="auto">
          <a:xfrm>
            <a:off x="1043608" y="3435846"/>
            <a:ext cx="1647080" cy="5040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701">
                                            <p:txEl>
                                              <p:pRg st="0" end="0"/>
                                            </p:txEl>
                                          </p:spTgt>
                                        </p:tgtEl>
                                        <p:attrNameLst>
                                          <p:attrName>style.visibility</p:attrName>
                                        </p:attrNameLst>
                                      </p:cBhvr>
                                      <p:to>
                                        <p:strVal val="visible"/>
                                      </p:to>
                                    </p:set>
                                    <p:anim calcmode="lin" valueType="num">
                                      <p:cBhvr additive="base">
                                        <p:cTn id="7" dur="3000" fill="hold"/>
                                        <p:tgtEl>
                                          <p:spTgt spid="29701">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2970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7653199" y="1298655"/>
            <a:ext cx="1261884" cy="2800350"/>
          </a:xfrm>
          <a:prstGeom prst="rect">
            <a:avLst/>
          </a:prstGeom>
          <a:noFill/>
          <a:ln w="9525">
            <a:noFill/>
            <a:miter lim="800000"/>
          </a:ln>
          <a:effectLst/>
        </p:spPr>
        <p:txBody>
          <a:bodyPr vert="eaVert">
            <a:spAutoFit/>
          </a:bodyPr>
          <a:lstStyle/>
          <a:p>
            <a:pPr algn="l">
              <a:spcBef>
                <a:spcPct val="50000"/>
              </a:spcBef>
            </a:pPr>
            <a:r>
              <a:rPr lang="zh-CN" altLang="en-US" sz="7000" b="1">
                <a:solidFill>
                  <a:srgbClr val="336600"/>
                </a:solidFill>
                <a:ea typeface="隶书" panose="02010509060101010101" pitchFamily="49" charset="-122"/>
              </a:rPr>
              <a:t>昙花</a:t>
            </a:r>
            <a:endParaRPr lang="zh-CN" altLang="en-US" sz="7000" b="1">
              <a:solidFill>
                <a:srgbClr val="336600"/>
              </a:solidFill>
              <a:ea typeface="隶书" panose="02010509060101010101" pitchFamily="49" charset="-122"/>
            </a:endParaRPr>
          </a:p>
        </p:txBody>
      </p:sp>
      <p:pic>
        <p:nvPicPr>
          <p:cNvPr id="30724" name="Picture 4" descr="20089169542889829"/>
          <p:cNvPicPr>
            <a:picLocks noChangeAspect="1" noChangeArrowheads="1"/>
          </p:cNvPicPr>
          <p:nvPr/>
        </p:nvPicPr>
        <p:blipFill>
          <a:blip r:embed="rId1" cstate="print"/>
          <a:srcRect/>
          <a:stretch>
            <a:fillRect/>
          </a:stretch>
        </p:blipFill>
        <p:spPr bwMode="auto">
          <a:xfrm>
            <a:off x="684288" y="563222"/>
            <a:ext cx="6480000" cy="3376680"/>
          </a:xfrm>
          <a:prstGeom prst="rect">
            <a:avLst/>
          </a:prstGeom>
          <a:noFill/>
          <a:ln w="9525">
            <a:noFill/>
            <a:miter lim="800000"/>
            <a:headEnd/>
            <a:tailEnd/>
          </a:ln>
        </p:spPr>
      </p:pic>
      <p:sp>
        <p:nvSpPr>
          <p:cNvPr id="30725" name="Text Box 5"/>
          <p:cNvSpPr txBox="1">
            <a:spLocks noChangeArrowheads="1"/>
          </p:cNvSpPr>
          <p:nvPr/>
        </p:nvSpPr>
        <p:spPr bwMode="auto">
          <a:xfrm>
            <a:off x="108774" y="4098652"/>
            <a:ext cx="7056437" cy="584775"/>
          </a:xfrm>
          <a:prstGeom prst="rect">
            <a:avLst/>
          </a:prstGeom>
          <a:noFill/>
          <a:ln w="9525">
            <a:noFill/>
            <a:miter lim="800000"/>
          </a:ln>
          <a:effectLst/>
        </p:spPr>
        <p:txBody>
          <a:bodyPr>
            <a:spAutoFit/>
          </a:bodyPr>
          <a:lstStyle/>
          <a:p>
            <a:pPr algn="l">
              <a:spcBef>
                <a:spcPct val="50000"/>
              </a:spcBef>
            </a:pPr>
            <a:r>
              <a:rPr lang="zh-CN" altLang="en-US" sz="3200" b="1">
                <a:latin typeface="楷体" panose="02010609060101010101" pitchFamily="49" charset="-122"/>
                <a:ea typeface="楷体" panose="02010609060101010101" pitchFamily="49" charset="-122"/>
              </a:rPr>
              <a:t>      昙花却在九点左右含笑一现。</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725">
                                            <p:txEl>
                                              <p:pRg st="0" end="0"/>
                                            </p:txEl>
                                          </p:spTgt>
                                        </p:tgtEl>
                                        <p:attrNameLst>
                                          <p:attrName>style.visibility</p:attrName>
                                        </p:attrNameLst>
                                      </p:cBhvr>
                                      <p:to>
                                        <p:strVal val="visible"/>
                                      </p:to>
                                    </p:set>
                                    <p:anim calcmode="lin" valueType="num">
                                      <p:cBhvr additive="base">
                                        <p:cTn id="7" dur="5000" fill="hold"/>
                                        <p:tgtEl>
                                          <p:spTgt spid="30725">
                                            <p:txEl>
                                              <p:pRg st="0" end="0"/>
                                            </p:txEl>
                                          </p:spTgt>
                                        </p:tgtEl>
                                        <p:attrNameLst>
                                          <p:attrName>ppt_x</p:attrName>
                                        </p:attrNameLst>
                                      </p:cBhvr>
                                      <p:tavLst>
                                        <p:tav tm="0">
                                          <p:val>
                                            <p:strVal val="0-#ppt_w/2"/>
                                          </p:val>
                                        </p:tav>
                                        <p:tav tm="100000">
                                          <p:val>
                                            <p:strVal val="#ppt_x"/>
                                          </p:val>
                                        </p:tav>
                                      </p:tavLst>
                                    </p:anim>
                                    <p:anim calcmode="lin" valueType="num">
                                      <p:cBhvr additive="base">
                                        <p:cTn id="8" dur="5000" fill="hold"/>
                                        <p:tgtEl>
                                          <p:spTgt spid="307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txBox="1"/>
          <p:nvPr/>
        </p:nvSpPr>
        <p:spPr>
          <a:xfrm>
            <a:off x="-98107" y="458470"/>
            <a:ext cx="7993062" cy="572786"/>
          </a:xfrm>
          <a:prstGeom prst="rect">
            <a:avLst/>
          </a:prstGeom>
          <a:noFill/>
          <a:ln w="9525">
            <a:noFill/>
          </a:ln>
        </p:spPr>
        <p:txBody>
          <a:bodyPr anchor="t">
            <a:spAutoFit/>
          </a:bodyPr>
          <a:lstStyle/>
          <a:p>
            <a:pPr>
              <a:lnSpc>
                <a:spcPct val="120000"/>
              </a:lnSpc>
            </a:pPr>
            <a:r>
              <a:rPr lang="zh-CN" altLang="en-US" sz="3000" b="1">
                <a:latin typeface="黑体" panose="02010609060101010101" charset="-122"/>
                <a:ea typeface="黑体" panose="02010609060101010101" charset="-122"/>
              </a:rPr>
              <a:t>    想象花开的样子</a:t>
            </a:r>
            <a:endParaRPr lang="zh-CN" altLang="en-US" sz="3000" b="1" dirty="0">
              <a:latin typeface="黑体" panose="02010609060101010101" charset="-122"/>
              <a:ea typeface="黑体" panose="02010609060101010101" charset="-122"/>
            </a:endParaRPr>
          </a:p>
        </p:txBody>
      </p:sp>
      <p:sp>
        <p:nvSpPr>
          <p:cNvPr id="3" name="矩形 2"/>
          <p:cNvSpPr/>
          <p:nvPr/>
        </p:nvSpPr>
        <p:spPr>
          <a:xfrm>
            <a:off x="225425" y="1203325"/>
            <a:ext cx="8642350" cy="3341688"/>
          </a:xfrm>
          <a:prstGeom prst="rect">
            <a:avLst/>
          </a:prstGeom>
          <a:noFill/>
          <a:ln w="9525">
            <a:noFill/>
          </a:ln>
        </p:spPr>
        <p:txBody>
          <a:bodyPr anchor="t">
            <a:spAutoFit/>
          </a:bodyPr>
          <a:lstStyle/>
          <a:p>
            <a:pPr>
              <a:lnSpc>
                <a:spcPct val="120000"/>
              </a:lnSpc>
            </a:pPr>
            <a:r>
              <a:rPr lang="zh-CN" altLang="en-US" sz="3000" b="1">
                <a:solidFill>
                  <a:srgbClr val="0000FF"/>
                </a:solidFill>
                <a:latin typeface="楷体" panose="02010609060101010101" pitchFamily="49" charset="-122"/>
                <a:ea typeface="楷体" panose="02010609060101010101" pitchFamily="49" charset="-122"/>
              </a:rPr>
              <a:t>    凌晨四点，牵牛花吹起了紫色的小喇叭；五点左右，艳丽的蔷薇绽开了笑脸；七点，睡莲从梦中醒来；中午十二点左右，午时花开花了；下午三点，万寿菊欣然怒放；傍晚六点，烟草花在暮色中苏醒；月光花在七点左右舒展开自己的花瓣；夜来香在晚上八点开花；昙花却在九点左右含笑一现</a:t>
            </a:r>
            <a:r>
              <a:rPr lang="en-US" altLang="zh-CN" sz="3000" b="1">
                <a:solidFill>
                  <a:srgbClr val="0000FF"/>
                </a:solidFill>
                <a:latin typeface="楷体" panose="02010609060101010101" pitchFamily="49" charset="-122"/>
                <a:ea typeface="楷体" panose="02010609060101010101" pitchFamily="49" charset="-122"/>
              </a:rPr>
              <a:t>……</a:t>
            </a:r>
            <a:endParaRPr lang="zh-CN" altLang="en-US" sz="30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312348" y="1300639"/>
            <a:ext cx="1255395" cy="3538220"/>
          </a:xfrm>
          <a:prstGeom prst="rect">
            <a:avLst/>
          </a:prstGeom>
          <a:noFill/>
          <a:ln w="9525">
            <a:noFill/>
            <a:miter lim="800000"/>
          </a:ln>
          <a:effectLst/>
        </p:spPr>
        <p:txBody>
          <a:bodyPr wrap="none">
            <a:spAutoFit/>
          </a:bodyPr>
          <a:lstStyle/>
          <a:p>
            <a:pPr algn="l"/>
            <a:r>
              <a:rPr lang="zh-CN" altLang="en-US" sz="2800" b="1">
                <a:solidFill>
                  <a:srgbClr val="FF0000"/>
                </a:solidFill>
                <a:latin typeface="楷体" panose="02010609060101010101" pitchFamily="49" charset="-122"/>
                <a:ea typeface="楷体" panose="02010609060101010101" pitchFamily="49" charset="-122"/>
              </a:rPr>
              <a:t>牵牛花</a:t>
            </a:r>
            <a:endParaRPr lang="zh-CN" altLang="en-US" sz="2800" b="1">
              <a:solidFill>
                <a:srgbClr val="FF0000"/>
              </a:solidFill>
              <a:latin typeface="楷体" panose="02010609060101010101" pitchFamily="49" charset="-122"/>
              <a:ea typeface="楷体" panose="02010609060101010101" pitchFamily="49" charset="-122"/>
            </a:endParaRPr>
          </a:p>
          <a:p>
            <a:pPr algn="l"/>
            <a:r>
              <a:rPr lang="zh-CN" altLang="en-US" sz="2800" b="1">
                <a:solidFill>
                  <a:srgbClr val="FF0000"/>
                </a:solidFill>
                <a:latin typeface="楷体" panose="02010609060101010101" pitchFamily="49" charset="-122"/>
                <a:ea typeface="楷体" panose="02010609060101010101" pitchFamily="49" charset="-122"/>
              </a:rPr>
              <a:t>昙花</a:t>
            </a:r>
            <a:endParaRPr lang="zh-CN" altLang="en-US" sz="2800" b="1">
              <a:solidFill>
                <a:srgbClr val="FF0000"/>
              </a:solidFill>
              <a:latin typeface="楷体" panose="02010609060101010101" pitchFamily="49" charset="-122"/>
              <a:ea typeface="楷体" panose="02010609060101010101" pitchFamily="49" charset="-122"/>
            </a:endParaRPr>
          </a:p>
          <a:p>
            <a:pPr algn="l"/>
            <a:r>
              <a:rPr lang="zh-CN" altLang="en-US" sz="2800" b="1">
                <a:solidFill>
                  <a:srgbClr val="FF0000"/>
                </a:solidFill>
                <a:latin typeface="楷体" panose="02010609060101010101" pitchFamily="49" charset="-122"/>
                <a:ea typeface="楷体" panose="02010609060101010101" pitchFamily="49" charset="-122"/>
              </a:rPr>
              <a:t>万寿菊</a:t>
            </a:r>
            <a:endParaRPr lang="zh-CN" altLang="en-US" sz="2800" b="1">
              <a:solidFill>
                <a:srgbClr val="FF0000"/>
              </a:solidFill>
              <a:latin typeface="楷体" panose="02010609060101010101" pitchFamily="49" charset="-122"/>
              <a:ea typeface="楷体" panose="02010609060101010101" pitchFamily="49" charset="-122"/>
            </a:endParaRPr>
          </a:p>
          <a:p>
            <a:pPr algn="l"/>
            <a:r>
              <a:rPr lang="zh-CN" altLang="en-US" sz="2800" b="1">
                <a:solidFill>
                  <a:srgbClr val="FF0000"/>
                </a:solidFill>
                <a:latin typeface="楷体" panose="02010609060101010101" pitchFamily="49" charset="-122"/>
                <a:ea typeface="楷体" panose="02010609060101010101" pitchFamily="49" charset="-122"/>
              </a:rPr>
              <a:t>睡莲</a:t>
            </a:r>
            <a:endParaRPr lang="zh-CN" altLang="en-US" sz="2800" b="1">
              <a:solidFill>
                <a:srgbClr val="FF0000"/>
              </a:solidFill>
              <a:latin typeface="楷体" panose="02010609060101010101" pitchFamily="49" charset="-122"/>
              <a:ea typeface="楷体" panose="02010609060101010101" pitchFamily="49" charset="-122"/>
            </a:endParaRPr>
          </a:p>
          <a:p>
            <a:pPr algn="l"/>
            <a:r>
              <a:rPr lang="zh-CN" altLang="en-US" sz="2800" b="1">
                <a:solidFill>
                  <a:srgbClr val="FF0000"/>
                </a:solidFill>
                <a:latin typeface="楷体" panose="02010609060101010101" pitchFamily="49" charset="-122"/>
                <a:ea typeface="楷体" panose="02010609060101010101" pitchFamily="49" charset="-122"/>
              </a:rPr>
              <a:t>烟草花</a:t>
            </a:r>
            <a:endParaRPr lang="zh-CN" altLang="en-US" sz="2800" b="1">
              <a:solidFill>
                <a:srgbClr val="FF0000"/>
              </a:solidFill>
              <a:latin typeface="楷体" panose="02010609060101010101" pitchFamily="49" charset="-122"/>
              <a:ea typeface="楷体" panose="02010609060101010101" pitchFamily="49" charset="-122"/>
            </a:endParaRPr>
          </a:p>
          <a:p>
            <a:pPr algn="l"/>
            <a:r>
              <a:rPr lang="zh-CN" altLang="en-US" sz="2800" b="1">
                <a:solidFill>
                  <a:srgbClr val="FF0000"/>
                </a:solidFill>
                <a:latin typeface="楷体" panose="02010609060101010101" pitchFamily="49" charset="-122"/>
                <a:ea typeface="楷体" panose="02010609060101010101" pitchFamily="49" charset="-122"/>
              </a:rPr>
              <a:t>月光花</a:t>
            </a:r>
            <a:endParaRPr lang="zh-CN" altLang="en-US" sz="2800" b="1">
              <a:solidFill>
                <a:srgbClr val="FF0000"/>
              </a:solidFill>
              <a:latin typeface="楷体" panose="02010609060101010101" pitchFamily="49" charset="-122"/>
              <a:ea typeface="楷体" panose="02010609060101010101" pitchFamily="49" charset="-122"/>
            </a:endParaRPr>
          </a:p>
          <a:p>
            <a:pPr algn="l"/>
            <a:r>
              <a:rPr lang="zh-CN" altLang="en-US" sz="2800" b="1">
                <a:solidFill>
                  <a:srgbClr val="FF0000"/>
                </a:solidFill>
                <a:latin typeface="楷体" panose="02010609060101010101" pitchFamily="49" charset="-122"/>
                <a:ea typeface="楷体" panose="02010609060101010101" pitchFamily="49" charset="-122"/>
              </a:rPr>
              <a:t>蔷薇</a:t>
            </a:r>
            <a:endParaRPr lang="zh-CN" altLang="en-US" sz="2800" b="1">
              <a:solidFill>
                <a:srgbClr val="FF0000"/>
              </a:solidFill>
              <a:latin typeface="楷体" panose="02010609060101010101" pitchFamily="49" charset="-122"/>
              <a:ea typeface="楷体" panose="02010609060101010101" pitchFamily="49" charset="-122"/>
            </a:endParaRPr>
          </a:p>
          <a:p>
            <a:pPr algn="l"/>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Text Box 3"/>
          <p:cNvSpPr txBox="1">
            <a:spLocks noChangeArrowheads="1"/>
          </p:cNvSpPr>
          <p:nvPr/>
        </p:nvSpPr>
        <p:spPr bwMode="auto">
          <a:xfrm>
            <a:off x="5758175" y="1159852"/>
            <a:ext cx="4876800" cy="3599815"/>
          </a:xfrm>
          <a:prstGeom prst="rect">
            <a:avLst/>
          </a:prstGeom>
          <a:noFill/>
          <a:ln w="9525">
            <a:noFill/>
            <a:miter lim="800000"/>
          </a:ln>
          <a:effectLst/>
        </p:spPr>
        <p:txBody>
          <a:bodyPr>
            <a:spAutoFit/>
          </a:bodyPr>
          <a:lstStyle/>
          <a:p>
            <a:pPr algn="l"/>
            <a:r>
              <a:rPr lang="zh-CN" altLang="en-US" sz="2800" b="1">
                <a:solidFill>
                  <a:srgbClr val="0000FF"/>
                </a:solidFill>
                <a:latin typeface="楷体" panose="02010609060101010101" pitchFamily="49" charset="-122"/>
                <a:ea typeface="楷体" panose="02010609060101010101" pitchFamily="49" charset="-122"/>
              </a:rPr>
              <a:t>绽开了笑脸</a:t>
            </a:r>
            <a:endParaRPr lang="zh-CN" altLang="en-US" sz="2800" b="1">
              <a:solidFill>
                <a:srgbClr val="0000FF"/>
              </a:solidFill>
              <a:latin typeface="楷体" panose="02010609060101010101" pitchFamily="49" charset="-122"/>
              <a:ea typeface="楷体" panose="02010609060101010101" pitchFamily="49" charset="-122"/>
            </a:endParaRPr>
          </a:p>
          <a:p>
            <a:pPr algn="l"/>
            <a:r>
              <a:rPr lang="zh-CN" altLang="en-US" sz="2800" b="1">
                <a:solidFill>
                  <a:srgbClr val="0000FF"/>
                </a:solidFill>
                <a:latin typeface="楷体" panose="02010609060101010101" pitchFamily="49" charset="-122"/>
                <a:ea typeface="楷体" panose="02010609060101010101" pitchFamily="49" charset="-122"/>
              </a:rPr>
              <a:t>吹起了紫色的小喇叭</a:t>
            </a:r>
            <a:endParaRPr lang="zh-CN" altLang="en-US" sz="2800" b="1">
              <a:solidFill>
                <a:srgbClr val="0000FF"/>
              </a:solidFill>
              <a:latin typeface="楷体" panose="02010609060101010101" pitchFamily="49" charset="-122"/>
              <a:ea typeface="楷体" panose="02010609060101010101" pitchFamily="49" charset="-122"/>
            </a:endParaRPr>
          </a:p>
          <a:p>
            <a:pPr algn="l"/>
            <a:r>
              <a:rPr lang="zh-CN" altLang="en-US" sz="2800" b="1">
                <a:solidFill>
                  <a:srgbClr val="0000FF"/>
                </a:solidFill>
                <a:latin typeface="楷体" panose="02010609060101010101" pitchFamily="49" charset="-122"/>
                <a:ea typeface="楷体" panose="02010609060101010101" pitchFamily="49" charset="-122"/>
              </a:rPr>
              <a:t>从梦中醒来</a:t>
            </a:r>
            <a:endParaRPr lang="zh-CN" altLang="en-US" sz="2800" b="1">
              <a:solidFill>
                <a:srgbClr val="0000FF"/>
              </a:solidFill>
              <a:latin typeface="楷体" panose="02010609060101010101" pitchFamily="49" charset="-122"/>
              <a:ea typeface="楷体" panose="02010609060101010101" pitchFamily="49" charset="-122"/>
            </a:endParaRPr>
          </a:p>
          <a:p>
            <a:pPr algn="l"/>
            <a:r>
              <a:rPr lang="zh-CN" altLang="en-US" sz="2800" b="1">
                <a:solidFill>
                  <a:srgbClr val="0000FF"/>
                </a:solidFill>
                <a:latin typeface="楷体" panose="02010609060101010101" pitchFamily="49" charset="-122"/>
                <a:ea typeface="楷体" panose="02010609060101010101" pitchFamily="49" charset="-122"/>
              </a:rPr>
              <a:t>含笑一现</a:t>
            </a:r>
            <a:endParaRPr lang="zh-CN" altLang="en-US" sz="2800" b="1">
              <a:solidFill>
                <a:srgbClr val="0000FF"/>
              </a:solidFill>
              <a:latin typeface="楷体" panose="02010609060101010101" pitchFamily="49" charset="-122"/>
              <a:ea typeface="楷体" panose="02010609060101010101" pitchFamily="49" charset="-122"/>
            </a:endParaRPr>
          </a:p>
          <a:p>
            <a:pPr algn="l"/>
            <a:r>
              <a:rPr lang="zh-CN" altLang="en-US" sz="2800" b="1">
                <a:solidFill>
                  <a:srgbClr val="0000FF"/>
                </a:solidFill>
                <a:latin typeface="楷体" panose="02010609060101010101" pitchFamily="49" charset="-122"/>
                <a:ea typeface="楷体" panose="02010609060101010101" pitchFamily="49" charset="-122"/>
              </a:rPr>
              <a:t>欣然怒放</a:t>
            </a:r>
            <a:endParaRPr lang="zh-CN" altLang="en-US" sz="2800" b="1">
              <a:solidFill>
                <a:srgbClr val="0000FF"/>
              </a:solidFill>
              <a:latin typeface="楷体" panose="02010609060101010101" pitchFamily="49" charset="-122"/>
              <a:ea typeface="楷体" panose="02010609060101010101" pitchFamily="49" charset="-122"/>
            </a:endParaRPr>
          </a:p>
          <a:p>
            <a:pPr algn="l"/>
            <a:r>
              <a:rPr lang="zh-CN" altLang="en-US" sz="2800" b="1">
                <a:solidFill>
                  <a:srgbClr val="0000FF"/>
                </a:solidFill>
                <a:latin typeface="楷体" panose="02010609060101010101" pitchFamily="49" charset="-122"/>
                <a:ea typeface="楷体" panose="02010609060101010101" pitchFamily="49" charset="-122"/>
              </a:rPr>
              <a:t>在暮色中醒来 </a:t>
            </a:r>
            <a:endParaRPr lang="zh-CN" altLang="en-US" sz="2800" b="1">
              <a:solidFill>
                <a:srgbClr val="0000FF"/>
              </a:solidFill>
              <a:latin typeface="楷体" panose="02010609060101010101" pitchFamily="49" charset="-122"/>
              <a:ea typeface="楷体" panose="02010609060101010101" pitchFamily="49" charset="-122"/>
            </a:endParaRPr>
          </a:p>
          <a:p>
            <a:pPr algn="l"/>
            <a:r>
              <a:rPr lang="zh-CN" altLang="en-US" sz="2800" b="1">
                <a:solidFill>
                  <a:srgbClr val="0000FF"/>
                </a:solidFill>
                <a:latin typeface="楷体" panose="02010609060101010101" pitchFamily="49" charset="-122"/>
                <a:ea typeface="楷体" panose="02010609060101010101" pitchFamily="49" charset="-122"/>
              </a:rPr>
              <a:t>舒展开自己的花瓣</a:t>
            </a:r>
            <a:endParaRPr lang="zh-CN" altLang="en-US" sz="2800" b="1">
              <a:solidFill>
                <a:srgbClr val="0000FF"/>
              </a:solidFill>
              <a:latin typeface="楷体" panose="02010609060101010101" pitchFamily="49" charset="-122"/>
              <a:ea typeface="楷体" panose="02010609060101010101" pitchFamily="49" charset="-122"/>
            </a:endParaRPr>
          </a:p>
          <a:p>
            <a:pPr algn="l"/>
            <a:endParaRPr lang="zh-CN" altLang="en-US" sz="3200" b="1" dirty="0">
              <a:solidFill>
                <a:srgbClr val="0000FF"/>
              </a:solidFill>
              <a:latin typeface="楷体" panose="02010609060101010101" pitchFamily="49" charset="-122"/>
              <a:ea typeface="楷体" panose="02010609060101010101" pitchFamily="49" charset="-122"/>
            </a:endParaRPr>
          </a:p>
        </p:txBody>
      </p:sp>
      <p:sp>
        <p:nvSpPr>
          <p:cNvPr id="4" name="Line 4"/>
          <p:cNvSpPr>
            <a:spLocks noChangeShapeType="1"/>
          </p:cNvSpPr>
          <p:nvPr/>
        </p:nvSpPr>
        <p:spPr bwMode="auto">
          <a:xfrm>
            <a:off x="4568190" y="1624965"/>
            <a:ext cx="1303655" cy="24638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11" name="TextBox 10"/>
          <p:cNvSpPr txBox="1"/>
          <p:nvPr/>
        </p:nvSpPr>
        <p:spPr>
          <a:xfrm>
            <a:off x="747707" y="557446"/>
            <a:ext cx="3755902" cy="521970"/>
          </a:xfrm>
          <a:prstGeom prst="rect">
            <a:avLst/>
          </a:prstGeom>
          <a:noFill/>
        </p:spPr>
        <p:txBody>
          <a:bodyPr wrap="square" rtlCol="0">
            <a:spAutoFit/>
          </a:bodyPr>
          <a:lstStyle/>
          <a:p>
            <a:r>
              <a:rPr lang="zh-CN" altLang="en-US" sz="2800">
                <a:solidFill>
                  <a:schemeClr val="tx1"/>
                </a:solidFill>
                <a:latin typeface="黑体" panose="02010609060101010101" charset="-122"/>
                <a:ea typeface="黑体" panose="02010609060101010101" charset="-122"/>
              </a:rPr>
              <a:t>再读课文，连一连</a:t>
            </a:r>
            <a:endParaRPr lang="zh-CN" altLang="en-US" sz="2800" dirty="0">
              <a:solidFill>
                <a:schemeClr val="tx1"/>
              </a:solidFill>
              <a:latin typeface="黑体" panose="02010609060101010101" charset="-122"/>
              <a:ea typeface="黑体" panose="02010609060101010101" charset="-122"/>
            </a:endParaRPr>
          </a:p>
        </p:txBody>
      </p:sp>
      <p:sp>
        <p:nvSpPr>
          <p:cNvPr id="12" name="文本框 11"/>
          <p:cNvSpPr txBox="1"/>
          <p:nvPr/>
        </p:nvSpPr>
        <p:spPr>
          <a:xfrm>
            <a:off x="243840" y="1300480"/>
            <a:ext cx="2774950" cy="3538220"/>
          </a:xfrm>
          <a:prstGeom prst="rect">
            <a:avLst/>
          </a:prstGeom>
          <a:noFill/>
        </p:spPr>
        <p:txBody>
          <a:bodyPr wrap="square" rtlCol="0" anchor="t">
            <a:spAutoFit/>
          </a:bodyPr>
          <a:lstStyle/>
          <a:p>
            <a:pPr algn="l"/>
            <a:r>
              <a:rPr lang="zh-CN" altLang="en-US" sz="2800" b="1">
                <a:solidFill>
                  <a:srgbClr val="0070C0"/>
                </a:solidFill>
                <a:latin typeface="楷体" panose="02010609060101010101" pitchFamily="49" charset="-122"/>
                <a:ea typeface="楷体" panose="02010609060101010101" pitchFamily="49" charset="-122"/>
              </a:rPr>
              <a:t>凌晨四点</a:t>
            </a:r>
            <a:endParaRPr lang="zh-CN" altLang="en-US" sz="2800" b="1">
              <a:solidFill>
                <a:srgbClr val="0070C0"/>
              </a:solidFill>
              <a:latin typeface="楷体" panose="02010609060101010101" pitchFamily="49" charset="-122"/>
              <a:ea typeface="楷体" panose="02010609060101010101" pitchFamily="49" charset="-122"/>
            </a:endParaRPr>
          </a:p>
          <a:p>
            <a:pPr algn="l"/>
            <a:r>
              <a:rPr lang="zh-CN" altLang="en-US" sz="2800" b="1">
                <a:solidFill>
                  <a:srgbClr val="0070C0"/>
                </a:solidFill>
                <a:latin typeface="楷体" panose="02010609060101010101" pitchFamily="49" charset="-122"/>
                <a:ea typeface="楷体" panose="02010609060101010101" pitchFamily="49" charset="-122"/>
              </a:rPr>
              <a:t>五点左右</a:t>
            </a:r>
            <a:endParaRPr lang="zh-CN" altLang="en-US" sz="2800" b="1">
              <a:solidFill>
                <a:srgbClr val="0070C0"/>
              </a:solidFill>
              <a:latin typeface="楷体" panose="02010609060101010101" pitchFamily="49" charset="-122"/>
              <a:ea typeface="楷体" panose="02010609060101010101" pitchFamily="49" charset="-122"/>
            </a:endParaRPr>
          </a:p>
          <a:p>
            <a:pPr algn="l"/>
            <a:r>
              <a:rPr lang="zh-CN" altLang="en-US" sz="2800" b="1">
                <a:solidFill>
                  <a:srgbClr val="0070C0"/>
                </a:solidFill>
                <a:latin typeface="楷体" panose="02010609060101010101" pitchFamily="49" charset="-122"/>
                <a:ea typeface="楷体" panose="02010609060101010101" pitchFamily="49" charset="-122"/>
              </a:rPr>
              <a:t>七点</a:t>
            </a:r>
            <a:endParaRPr lang="zh-CN" altLang="en-US" sz="2800" b="1">
              <a:solidFill>
                <a:srgbClr val="0070C0"/>
              </a:solidFill>
              <a:latin typeface="楷体" panose="02010609060101010101" pitchFamily="49" charset="-122"/>
              <a:ea typeface="楷体" panose="02010609060101010101" pitchFamily="49" charset="-122"/>
            </a:endParaRPr>
          </a:p>
          <a:p>
            <a:pPr algn="l"/>
            <a:r>
              <a:rPr lang="zh-CN" altLang="en-US" sz="2800" b="1">
                <a:solidFill>
                  <a:srgbClr val="0070C0"/>
                </a:solidFill>
                <a:latin typeface="楷体" panose="02010609060101010101" pitchFamily="49" charset="-122"/>
                <a:ea typeface="楷体" panose="02010609060101010101" pitchFamily="49" charset="-122"/>
              </a:rPr>
              <a:t>下午三点</a:t>
            </a:r>
            <a:endParaRPr lang="zh-CN" altLang="en-US" sz="2800" b="1">
              <a:solidFill>
                <a:srgbClr val="0070C0"/>
              </a:solidFill>
              <a:latin typeface="楷体" panose="02010609060101010101" pitchFamily="49" charset="-122"/>
              <a:ea typeface="楷体" panose="02010609060101010101" pitchFamily="49" charset="-122"/>
            </a:endParaRPr>
          </a:p>
          <a:p>
            <a:pPr algn="l"/>
            <a:r>
              <a:rPr lang="zh-CN" altLang="en-US" sz="2800" b="1">
                <a:solidFill>
                  <a:srgbClr val="0070C0"/>
                </a:solidFill>
                <a:latin typeface="楷体" panose="02010609060101010101" pitchFamily="49" charset="-122"/>
                <a:ea typeface="楷体" panose="02010609060101010101" pitchFamily="49" charset="-122"/>
              </a:rPr>
              <a:t>傍晚六点</a:t>
            </a:r>
            <a:endParaRPr lang="zh-CN" altLang="en-US" sz="2800" b="1">
              <a:solidFill>
                <a:srgbClr val="0070C0"/>
              </a:solidFill>
              <a:latin typeface="楷体" panose="02010609060101010101" pitchFamily="49" charset="-122"/>
              <a:ea typeface="楷体" panose="02010609060101010101" pitchFamily="49" charset="-122"/>
            </a:endParaRPr>
          </a:p>
          <a:p>
            <a:pPr algn="l"/>
            <a:r>
              <a:rPr lang="zh-CN" altLang="en-US" sz="2800" b="1">
                <a:solidFill>
                  <a:srgbClr val="0070C0"/>
                </a:solidFill>
                <a:latin typeface="楷体" panose="02010609060101010101" pitchFamily="49" charset="-122"/>
                <a:ea typeface="楷体" panose="02010609060101010101" pitchFamily="49" charset="-122"/>
              </a:rPr>
              <a:t>七点左右</a:t>
            </a:r>
            <a:endParaRPr lang="zh-CN" altLang="en-US" sz="2800" b="1">
              <a:solidFill>
                <a:srgbClr val="0070C0"/>
              </a:solidFill>
              <a:latin typeface="楷体" panose="02010609060101010101" pitchFamily="49" charset="-122"/>
              <a:ea typeface="楷体" panose="02010609060101010101" pitchFamily="49" charset="-122"/>
            </a:endParaRPr>
          </a:p>
          <a:p>
            <a:pPr algn="l"/>
            <a:r>
              <a:rPr lang="zh-CN" altLang="en-US" sz="2800" b="1">
                <a:solidFill>
                  <a:srgbClr val="0070C0"/>
                </a:solidFill>
                <a:latin typeface="楷体" panose="02010609060101010101" pitchFamily="49" charset="-122"/>
                <a:ea typeface="楷体" panose="02010609060101010101" pitchFamily="49" charset="-122"/>
              </a:rPr>
              <a:t>九点</a:t>
            </a:r>
            <a:endParaRPr lang="zh-CN" altLang="en-US" sz="2800" b="1">
              <a:solidFill>
                <a:srgbClr val="0070C0"/>
              </a:solidFill>
              <a:latin typeface="楷体" panose="02010609060101010101" pitchFamily="49" charset="-122"/>
              <a:ea typeface="楷体" panose="02010609060101010101" pitchFamily="49" charset="-122"/>
            </a:endParaRPr>
          </a:p>
          <a:p>
            <a:pPr algn="l">
              <a:buClrTx/>
              <a:buSzTx/>
              <a:buFontTx/>
            </a:pPr>
            <a:endParaRPr lang="zh-CN" altLang="en-US" sz="2800" b="1" dirty="0">
              <a:solidFill>
                <a:srgbClr val="0070C0"/>
              </a:solidFill>
              <a:latin typeface="楷体" panose="02010609060101010101" pitchFamily="49" charset="-122"/>
              <a:ea typeface="楷体" panose="02010609060101010101" pitchFamily="49" charset="-122"/>
            </a:endParaRPr>
          </a:p>
        </p:txBody>
      </p:sp>
      <p:sp>
        <p:nvSpPr>
          <p:cNvPr id="13" name="Line 5"/>
          <p:cNvSpPr>
            <a:spLocks noChangeShapeType="1"/>
          </p:cNvSpPr>
          <p:nvPr/>
        </p:nvSpPr>
        <p:spPr bwMode="auto">
          <a:xfrm rot="900000" flipV="1">
            <a:off x="1850390" y="1397635"/>
            <a:ext cx="1433830" cy="40767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1" name="Line 5"/>
          <p:cNvSpPr>
            <a:spLocks noChangeShapeType="1"/>
          </p:cNvSpPr>
          <p:nvPr/>
        </p:nvSpPr>
        <p:spPr bwMode="auto">
          <a:xfrm rot="900000">
            <a:off x="1572895" y="2207260"/>
            <a:ext cx="2131060" cy="164338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2" name="Line 5"/>
          <p:cNvSpPr>
            <a:spLocks noChangeShapeType="1"/>
          </p:cNvSpPr>
          <p:nvPr/>
        </p:nvSpPr>
        <p:spPr bwMode="auto">
          <a:xfrm rot="900000" flipV="1">
            <a:off x="4632960" y="1364615"/>
            <a:ext cx="873125" cy="2936875"/>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3" name="Line 5"/>
          <p:cNvSpPr>
            <a:spLocks noChangeShapeType="1"/>
          </p:cNvSpPr>
          <p:nvPr/>
        </p:nvSpPr>
        <p:spPr bwMode="auto">
          <a:xfrm rot="900000" flipV="1">
            <a:off x="1130300" y="2519680"/>
            <a:ext cx="2195195" cy="19304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4" name="Line 5"/>
          <p:cNvSpPr>
            <a:spLocks noChangeShapeType="1"/>
          </p:cNvSpPr>
          <p:nvPr/>
        </p:nvSpPr>
        <p:spPr bwMode="auto">
          <a:xfrm rot="900000" flipV="1">
            <a:off x="4253865" y="2041525"/>
            <a:ext cx="1510030" cy="102489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5" name="Line 5"/>
          <p:cNvSpPr>
            <a:spLocks noChangeShapeType="1"/>
          </p:cNvSpPr>
          <p:nvPr/>
        </p:nvSpPr>
        <p:spPr bwMode="auto">
          <a:xfrm rot="900000" flipV="1">
            <a:off x="1899920" y="2252345"/>
            <a:ext cx="1453515" cy="793115"/>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6" name="Line 5"/>
          <p:cNvSpPr>
            <a:spLocks noChangeShapeType="1"/>
          </p:cNvSpPr>
          <p:nvPr/>
        </p:nvSpPr>
        <p:spPr bwMode="auto">
          <a:xfrm rot="900000">
            <a:off x="4418330" y="2659380"/>
            <a:ext cx="1483995" cy="24130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7" name="Line 5"/>
          <p:cNvSpPr>
            <a:spLocks noChangeShapeType="1"/>
          </p:cNvSpPr>
          <p:nvPr/>
        </p:nvSpPr>
        <p:spPr bwMode="auto">
          <a:xfrm rot="900000" flipV="1">
            <a:off x="1850390" y="3068320"/>
            <a:ext cx="1433830" cy="40767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8" name="Line 5"/>
          <p:cNvSpPr>
            <a:spLocks noChangeShapeType="1"/>
          </p:cNvSpPr>
          <p:nvPr/>
        </p:nvSpPr>
        <p:spPr bwMode="auto">
          <a:xfrm rot="900000" flipV="1">
            <a:off x="4521835" y="3404235"/>
            <a:ext cx="1242060" cy="7239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29" name="Line 5"/>
          <p:cNvSpPr>
            <a:spLocks noChangeShapeType="1"/>
          </p:cNvSpPr>
          <p:nvPr/>
        </p:nvSpPr>
        <p:spPr bwMode="auto">
          <a:xfrm rot="900000" flipV="1">
            <a:off x="1854200" y="3482340"/>
            <a:ext cx="1543685" cy="452120"/>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30" name="Line 5"/>
          <p:cNvSpPr>
            <a:spLocks noChangeShapeType="1"/>
          </p:cNvSpPr>
          <p:nvPr/>
        </p:nvSpPr>
        <p:spPr bwMode="auto">
          <a:xfrm rot="900000" flipV="1">
            <a:off x="4403725" y="3815715"/>
            <a:ext cx="1477010" cy="117475"/>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31" name="Line 5"/>
          <p:cNvSpPr>
            <a:spLocks noChangeShapeType="1"/>
          </p:cNvSpPr>
          <p:nvPr/>
        </p:nvSpPr>
        <p:spPr bwMode="auto">
          <a:xfrm rot="900000" flipV="1">
            <a:off x="1699260" y="1830070"/>
            <a:ext cx="1426845" cy="2527935"/>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
        <p:nvSpPr>
          <p:cNvPr id="32" name="Line 5"/>
          <p:cNvSpPr>
            <a:spLocks noChangeShapeType="1"/>
          </p:cNvSpPr>
          <p:nvPr/>
        </p:nvSpPr>
        <p:spPr bwMode="auto">
          <a:xfrm rot="900000">
            <a:off x="4067175" y="2220595"/>
            <a:ext cx="1859280" cy="263525"/>
          </a:xfrm>
          <a:prstGeom prst="line">
            <a:avLst/>
          </a:prstGeom>
          <a:noFill/>
          <a:ln w="38100">
            <a:solidFill>
              <a:schemeClr val="accent2"/>
            </a:solidFill>
            <a:round/>
            <a:headEnd type="triangle" w="med" len="med"/>
            <a:tailEnd type="triangle" w="med" len="med"/>
          </a:ln>
          <a:effec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3"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73029" y="913239"/>
            <a:ext cx="3168352" cy="3416320"/>
          </a:xfrm>
          <a:prstGeom prst="rect">
            <a:avLst/>
          </a:prstGeom>
          <a:solidFill>
            <a:schemeClr val="accent2">
              <a:lumMod val="20000"/>
              <a:lumOff val="80000"/>
            </a:schemeClr>
          </a:solidFill>
        </p:spPr>
        <p:txBody>
          <a:bodyPr wrap="square" rtlCol="0">
            <a:spAutoFit/>
          </a:bodyPr>
          <a:lstStyle/>
          <a:p>
            <a:r>
              <a:rPr lang="zh-CN" altLang="en-US" sz="2400" b="1">
                <a:latin typeface="楷体" panose="02010609060101010101" pitchFamily="49" charset="-122"/>
                <a:ea typeface="楷体" panose="02010609060101010101" pitchFamily="49" charset="-122"/>
              </a:rPr>
              <a:t>    下面我们一起来试着背一背这一自然段吧。背诵的时候要找到规律；这段话是按照花儿开放的时间顺序安排的，注意关键词语。（课后第一题）</a:t>
            </a:r>
            <a:endParaRPr lang="zh-CN" altLang="en-US" sz="2400" b="1">
              <a:latin typeface="楷体" panose="02010609060101010101" pitchFamily="49" charset="-122"/>
              <a:ea typeface="楷体" panose="02010609060101010101" pitchFamily="49" charset="-122"/>
            </a:endParaRPr>
          </a:p>
          <a:p>
            <a:endParaRPr lang="en-US" altLang="zh-CN" sz="2400" dirty="0">
              <a:latin typeface="楷体" panose="02010609060101010101" pitchFamily="49" charset="-122"/>
              <a:ea typeface="楷体" panose="02010609060101010101" pitchFamily="49" charset="-122"/>
            </a:endParaRPr>
          </a:p>
        </p:txBody>
      </p:sp>
      <p:sp>
        <p:nvSpPr>
          <p:cNvPr id="11" name="矩形 10"/>
          <p:cNvSpPr/>
          <p:nvPr/>
        </p:nvSpPr>
        <p:spPr>
          <a:xfrm>
            <a:off x="6300192" y="699542"/>
            <a:ext cx="1415772" cy="461665"/>
          </a:xfrm>
          <a:prstGeom prst="rect">
            <a:avLst/>
          </a:prstGeom>
        </p:spPr>
        <p:txBody>
          <a:bodyPr wrap="none">
            <a:spAutoFit/>
          </a:bodyPr>
          <a:lstStyle/>
          <a:p>
            <a:r>
              <a:rPr lang="zh-CN" altLang="en-US" sz="2400" b="1">
                <a:latin typeface="楷体" panose="02010609060101010101" pitchFamily="49" charset="-122"/>
                <a:ea typeface="楷体" panose="02010609060101010101" pitchFamily="49" charset="-122"/>
              </a:rPr>
              <a:t>一天之内</a:t>
            </a:r>
            <a:endParaRPr lang="zh-CN" altLang="en-US" sz="2400" b="1" dirty="0"/>
          </a:p>
        </p:txBody>
      </p:sp>
      <p:sp>
        <p:nvSpPr>
          <p:cNvPr id="12" name="矩形 11"/>
          <p:cNvSpPr/>
          <p:nvPr/>
        </p:nvSpPr>
        <p:spPr>
          <a:xfrm>
            <a:off x="7020272" y="1203598"/>
            <a:ext cx="1415772" cy="461665"/>
          </a:xfrm>
          <a:prstGeom prst="rect">
            <a:avLst/>
          </a:prstGeom>
          <a:solidFill>
            <a:srgbClr val="92D050"/>
          </a:solidFill>
        </p:spPr>
        <p:txBody>
          <a:bodyPr wrap="none">
            <a:spAutoFit/>
          </a:bodyPr>
          <a:lstStyle/>
          <a:p>
            <a:r>
              <a:rPr lang="zh-CN" altLang="en-US" sz="2400">
                <a:latin typeface="楷体" panose="02010609060101010101" pitchFamily="49" charset="-122"/>
                <a:ea typeface="楷体" panose="02010609060101010101" pitchFamily="49" charset="-122"/>
              </a:rPr>
              <a:t>四点</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3" name="矩形 12"/>
          <p:cNvSpPr/>
          <p:nvPr/>
        </p:nvSpPr>
        <p:spPr>
          <a:xfrm>
            <a:off x="4988947" y="1563638"/>
            <a:ext cx="2031325" cy="461665"/>
          </a:xfrm>
          <a:prstGeom prst="rect">
            <a:avLst/>
          </a:prstGeom>
          <a:solidFill>
            <a:srgbClr val="92D050"/>
          </a:solidFill>
        </p:spPr>
        <p:txBody>
          <a:bodyPr wrap="none">
            <a:spAutoFit/>
          </a:bodyPr>
          <a:lstStyle/>
          <a:p>
            <a:r>
              <a:rPr lang="zh-CN" altLang="en-US" sz="2400">
                <a:latin typeface="楷体" panose="02010609060101010101" pitchFamily="49" charset="-122"/>
                <a:ea typeface="楷体" panose="02010609060101010101" pitchFamily="49" charset="-122"/>
              </a:rPr>
              <a:t>五点左右</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4" name="矩形 13"/>
          <p:cNvSpPr/>
          <p:nvPr/>
        </p:nvSpPr>
        <p:spPr>
          <a:xfrm>
            <a:off x="7020272" y="1851670"/>
            <a:ext cx="1415772" cy="461665"/>
          </a:xfrm>
          <a:prstGeom prst="rect">
            <a:avLst/>
          </a:prstGeom>
          <a:solidFill>
            <a:srgbClr val="92D050"/>
          </a:solidFill>
        </p:spPr>
        <p:txBody>
          <a:bodyPr wrap="none">
            <a:spAutoFit/>
          </a:bodyPr>
          <a:lstStyle/>
          <a:p>
            <a:r>
              <a:rPr lang="zh-CN" altLang="en-US" sz="2400">
                <a:latin typeface="楷体" panose="02010609060101010101" pitchFamily="49" charset="-122"/>
                <a:ea typeface="楷体" panose="02010609060101010101" pitchFamily="49" charset="-122"/>
              </a:rPr>
              <a:t>七点</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5" name="矩形 14"/>
          <p:cNvSpPr/>
          <p:nvPr/>
        </p:nvSpPr>
        <p:spPr>
          <a:xfrm>
            <a:off x="4681170" y="2211710"/>
            <a:ext cx="2339102" cy="461665"/>
          </a:xfrm>
          <a:prstGeom prst="rect">
            <a:avLst/>
          </a:prstGeom>
          <a:solidFill>
            <a:srgbClr val="92D050"/>
          </a:solidFill>
        </p:spPr>
        <p:txBody>
          <a:bodyPr wrap="square">
            <a:spAutoFit/>
          </a:bodyPr>
          <a:lstStyle/>
          <a:p>
            <a:r>
              <a:rPr lang="zh-CN" altLang="en-US" sz="2400">
                <a:latin typeface="楷体" panose="02010609060101010101" pitchFamily="49" charset="-122"/>
                <a:ea typeface="楷体" panose="02010609060101010101" pitchFamily="49" charset="-122"/>
              </a:rPr>
              <a:t>十二点左右</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6" name="矩形 15"/>
          <p:cNvSpPr/>
          <p:nvPr/>
        </p:nvSpPr>
        <p:spPr>
          <a:xfrm>
            <a:off x="7020272" y="2499742"/>
            <a:ext cx="1415772" cy="461665"/>
          </a:xfrm>
          <a:prstGeom prst="rect">
            <a:avLst/>
          </a:prstGeom>
          <a:solidFill>
            <a:srgbClr val="00B050"/>
          </a:solidFill>
        </p:spPr>
        <p:txBody>
          <a:bodyPr wrap="none">
            <a:spAutoFit/>
          </a:bodyPr>
          <a:lstStyle/>
          <a:p>
            <a:r>
              <a:rPr lang="zh-CN" altLang="en-US" sz="2400">
                <a:latin typeface="楷体" panose="02010609060101010101" pitchFamily="49" charset="-122"/>
                <a:ea typeface="楷体" panose="02010609060101010101" pitchFamily="49" charset="-122"/>
              </a:rPr>
              <a:t>三点</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7" name="矩形 16"/>
          <p:cNvSpPr/>
          <p:nvPr/>
        </p:nvSpPr>
        <p:spPr>
          <a:xfrm>
            <a:off x="5604500" y="2859782"/>
            <a:ext cx="1415772" cy="461665"/>
          </a:xfrm>
          <a:prstGeom prst="rect">
            <a:avLst/>
          </a:prstGeom>
          <a:solidFill>
            <a:srgbClr val="00B050"/>
          </a:solidFill>
        </p:spPr>
        <p:txBody>
          <a:bodyPr wrap="none">
            <a:spAutoFit/>
          </a:bodyPr>
          <a:lstStyle/>
          <a:p>
            <a:r>
              <a:rPr lang="zh-CN" altLang="en-US" sz="2400">
                <a:latin typeface="楷体" panose="02010609060101010101" pitchFamily="49" charset="-122"/>
                <a:ea typeface="楷体" panose="02010609060101010101" pitchFamily="49" charset="-122"/>
              </a:rPr>
              <a:t>六点</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8" name="矩形 17"/>
          <p:cNvSpPr/>
          <p:nvPr/>
        </p:nvSpPr>
        <p:spPr>
          <a:xfrm>
            <a:off x="7020272" y="3219822"/>
            <a:ext cx="1415772" cy="461665"/>
          </a:xfrm>
          <a:prstGeom prst="rect">
            <a:avLst/>
          </a:prstGeom>
          <a:solidFill>
            <a:srgbClr val="00B050"/>
          </a:solidFill>
        </p:spPr>
        <p:txBody>
          <a:bodyPr wrap="none">
            <a:spAutoFit/>
          </a:bodyPr>
          <a:lstStyle/>
          <a:p>
            <a:r>
              <a:rPr lang="zh-CN" altLang="en-US" sz="2400">
                <a:latin typeface="楷体" panose="02010609060101010101" pitchFamily="49" charset="-122"/>
                <a:ea typeface="楷体" panose="02010609060101010101" pitchFamily="49" charset="-122"/>
              </a:rPr>
              <a:t>七点</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19" name="矩形 18"/>
          <p:cNvSpPr/>
          <p:nvPr/>
        </p:nvSpPr>
        <p:spPr>
          <a:xfrm>
            <a:off x="5604500" y="3579862"/>
            <a:ext cx="1415772" cy="461665"/>
          </a:xfrm>
          <a:prstGeom prst="rect">
            <a:avLst/>
          </a:prstGeom>
          <a:solidFill>
            <a:srgbClr val="00B050"/>
          </a:solidFill>
        </p:spPr>
        <p:txBody>
          <a:bodyPr wrap="none">
            <a:spAutoFit/>
          </a:bodyPr>
          <a:lstStyle/>
          <a:p>
            <a:r>
              <a:rPr lang="zh-CN" altLang="en-US" sz="2400">
                <a:latin typeface="楷体" panose="02010609060101010101" pitchFamily="49" charset="-122"/>
                <a:ea typeface="楷体" panose="02010609060101010101" pitchFamily="49" charset="-122"/>
              </a:rPr>
              <a:t>八点</a:t>
            </a:r>
            <a:r>
              <a:rPr lang="en-US" altLang="zh-CN" sz="240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
        <p:nvSpPr>
          <p:cNvPr id="20" name="矩形 19"/>
          <p:cNvSpPr/>
          <p:nvPr/>
        </p:nvSpPr>
        <p:spPr>
          <a:xfrm>
            <a:off x="7020272" y="3867894"/>
            <a:ext cx="1415772" cy="461665"/>
          </a:xfrm>
          <a:prstGeom prst="rect">
            <a:avLst/>
          </a:prstGeom>
          <a:solidFill>
            <a:srgbClr val="00B050"/>
          </a:solidFill>
        </p:spPr>
        <p:txBody>
          <a:bodyPr wrap="none">
            <a:spAutoFit/>
          </a:bodyPr>
          <a:lstStyle/>
          <a:p>
            <a:r>
              <a:rPr lang="zh-CN" altLang="en-US" sz="2400">
                <a:latin typeface="楷体" panose="02010609060101010101" pitchFamily="49" charset="-122"/>
                <a:ea typeface="楷体" panose="02010609060101010101" pitchFamily="49" charset="-122"/>
              </a:rPr>
              <a:t>九点</a:t>
            </a:r>
            <a:r>
              <a:rPr lang="en-US" altLang="zh-CN" sz="2400">
                <a:latin typeface="楷体" panose="02010609060101010101" pitchFamily="49" charset="-122"/>
                <a:ea typeface="楷体" panose="02010609060101010101" pitchFamily="49" charset="-122"/>
              </a:rPr>
              <a:t>……</a:t>
            </a:r>
            <a:endParaRPr lang="zh-CN" altLang="en-US" sz="2400" dirty="0">
              <a:latin typeface="楷体" panose="02010609060101010101" pitchFamily="49" charset="-122"/>
              <a:ea typeface="楷体" panose="02010609060101010101" pitchFamily="49" charset="-122"/>
            </a:endParaRPr>
          </a:p>
        </p:txBody>
      </p:sp>
      <p:cxnSp>
        <p:nvCxnSpPr>
          <p:cNvPr id="10" name="直接连接符 9"/>
          <p:cNvCxnSpPr/>
          <p:nvPr/>
        </p:nvCxnSpPr>
        <p:spPr>
          <a:xfrm>
            <a:off x="7020272" y="1059582"/>
            <a:ext cx="0" cy="3888432"/>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0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20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20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20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20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0713" y="718354"/>
            <a:ext cx="7207671" cy="3247419"/>
            <a:chOff x="820713" y="718354"/>
            <a:chExt cx="7207671" cy="3247419"/>
          </a:xfrm>
        </p:grpSpPr>
        <p:sp>
          <p:nvSpPr>
            <p:cNvPr id="45" name="AutoShape 6"/>
            <p:cNvSpPr>
              <a:spLocks noChangeArrowheads="1"/>
            </p:cNvSpPr>
            <p:nvPr/>
          </p:nvSpPr>
          <p:spPr bwMode="gray">
            <a:xfrm>
              <a:off x="820713" y="1033689"/>
              <a:ext cx="2214318" cy="2931917"/>
            </a:xfrm>
            <a:prstGeom prst="roundRect">
              <a:avLst>
                <a:gd name="adj" fmla="val 17509"/>
              </a:avLst>
            </a:prstGeom>
            <a:solidFill>
              <a:schemeClr val="tx2">
                <a:lumMod val="20000"/>
                <a:lumOff val="80000"/>
              </a:schemeClr>
            </a:solidFill>
            <a:ln>
              <a:noFill/>
            </a:ln>
            <a:effectLst>
              <a:outerShdw blurRad="50800" dist="50800" dir="5400000" algn="ctr" rotWithShape="0">
                <a:schemeClr val="bg1"/>
              </a:outerShdw>
            </a:effectLst>
          </p:spPr>
          <p:txBody>
            <a:bodyPr wrap="none" anchor="ctr"/>
            <a:lstStyle/>
            <a:p>
              <a:endParaRPr lang="zh-CN" altLang="en-US"/>
            </a:p>
          </p:txBody>
        </p:sp>
        <p:grpSp>
          <p:nvGrpSpPr>
            <p:cNvPr id="2" name="组合 1"/>
            <p:cNvGrpSpPr/>
            <p:nvPr/>
          </p:nvGrpSpPr>
          <p:grpSpPr>
            <a:xfrm>
              <a:off x="1582264" y="718354"/>
              <a:ext cx="658424" cy="659818"/>
              <a:chOff x="1582264" y="718354"/>
              <a:chExt cx="658424" cy="659818"/>
            </a:xfrm>
          </p:grpSpPr>
          <p:grpSp>
            <p:nvGrpSpPr>
              <p:cNvPr id="39" name="Group 12"/>
              <p:cNvGrpSpPr/>
              <p:nvPr/>
            </p:nvGrpSpPr>
            <p:grpSpPr bwMode="auto">
              <a:xfrm>
                <a:off x="1582264" y="718354"/>
                <a:ext cx="658424" cy="659818"/>
                <a:chOff x="1289" y="582"/>
                <a:chExt cx="668" cy="668"/>
              </a:xfrm>
            </p:grpSpPr>
            <p:sp>
              <p:nvSpPr>
                <p:cNvPr id="40" name="Oval 13"/>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solidFill>
                        <a:schemeClr val="bg1"/>
                      </a:solidFill>
                      <a:rou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41" name="Oval 14"/>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2" name="Oval 15"/>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3" name="Oval 16"/>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4" name="Oval 17"/>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4" name="Text Box 18"/>
              <p:cNvSpPr txBox="1">
                <a:spLocks noChangeArrowheads="1"/>
              </p:cNvSpPr>
              <p:nvPr/>
            </p:nvSpPr>
            <p:spPr bwMode="gray">
              <a:xfrm>
                <a:off x="1736032" y="812825"/>
                <a:ext cx="3385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a:solidFill>
                      <a:srgbClr val="000000"/>
                    </a:solidFill>
                    <a:ea typeface="宋体" panose="02010600030101010101" pitchFamily="2" charset="-122"/>
                  </a:rPr>
                  <a:t>1</a:t>
                </a:r>
                <a:endParaRPr lang="en-US" altLang="zh-CN" sz="2400" dirty="0">
                  <a:solidFill>
                    <a:srgbClr val="000000"/>
                  </a:solidFill>
                  <a:ea typeface="宋体" panose="02010600030101010101" pitchFamily="2" charset="-122"/>
                </a:endParaRPr>
              </a:p>
            </p:txBody>
          </p:sp>
        </p:grpSp>
        <p:sp>
          <p:nvSpPr>
            <p:cNvPr id="32" name="AutoShape 22"/>
            <p:cNvSpPr>
              <a:spLocks noChangeArrowheads="1"/>
            </p:cNvSpPr>
            <p:nvPr/>
          </p:nvSpPr>
          <p:spPr bwMode="gray">
            <a:xfrm>
              <a:off x="3238511" y="1033689"/>
              <a:ext cx="2214578" cy="2932084"/>
            </a:xfrm>
            <a:prstGeom prst="roundRect">
              <a:avLst>
                <a:gd name="adj" fmla="val 17509"/>
              </a:avLst>
            </a:prstGeom>
            <a:solidFill>
              <a:schemeClr val="accent5">
                <a:lumMod val="20000"/>
                <a:lumOff val="80000"/>
              </a:schemeClr>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 name="组合 7"/>
            <p:cNvGrpSpPr/>
            <p:nvPr/>
          </p:nvGrpSpPr>
          <p:grpSpPr>
            <a:xfrm>
              <a:off x="4000061" y="718354"/>
              <a:ext cx="658424" cy="659818"/>
              <a:chOff x="4000061" y="718354"/>
              <a:chExt cx="658424" cy="659818"/>
            </a:xfrm>
          </p:grpSpPr>
          <p:grpSp>
            <p:nvGrpSpPr>
              <p:cNvPr id="26" name="Group 28"/>
              <p:cNvGrpSpPr/>
              <p:nvPr/>
            </p:nvGrpSpPr>
            <p:grpSpPr bwMode="auto">
              <a:xfrm>
                <a:off x="4000061" y="718354"/>
                <a:ext cx="658424" cy="659818"/>
                <a:chOff x="1289" y="582"/>
                <a:chExt cx="668" cy="668"/>
              </a:xfrm>
            </p:grpSpPr>
            <p:sp>
              <p:nvSpPr>
                <p:cNvPr id="27" name="Oval 29"/>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solidFill>
                        <a:schemeClr val="bg1"/>
                      </a:solidFill>
                      <a:rou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8" name="Oval 30"/>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9" name="Oval 31"/>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0" name="Oval 32"/>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1" name="Oval 33"/>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7" name="Text Box 34"/>
              <p:cNvSpPr txBox="1">
                <a:spLocks noChangeArrowheads="1"/>
              </p:cNvSpPr>
              <p:nvPr/>
            </p:nvSpPr>
            <p:spPr bwMode="gray">
              <a:xfrm>
                <a:off x="4153830" y="812825"/>
                <a:ext cx="3385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a:solidFill>
                      <a:srgbClr val="000000"/>
                    </a:solidFill>
                    <a:ea typeface="宋体" panose="02010600030101010101" pitchFamily="2" charset="-122"/>
                  </a:rPr>
                  <a:t>2</a:t>
                </a:r>
                <a:endParaRPr lang="en-US" altLang="zh-CN" sz="2400" dirty="0">
                  <a:solidFill>
                    <a:srgbClr val="000000"/>
                  </a:solidFill>
                  <a:ea typeface="宋体" panose="02010600030101010101" pitchFamily="2" charset="-122"/>
                </a:endParaRPr>
              </a:p>
            </p:txBody>
          </p:sp>
        </p:grpSp>
        <p:sp>
          <p:nvSpPr>
            <p:cNvPr id="19" name="AutoShape 38"/>
            <p:cNvSpPr>
              <a:spLocks noChangeArrowheads="1"/>
            </p:cNvSpPr>
            <p:nvPr/>
          </p:nvSpPr>
          <p:spPr bwMode="gray">
            <a:xfrm>
              <a:off x="5656308" y="1033689"/>
              <a:ext cx="2214578" cy="2932084"/>
            </a:xfrm>
            <a:prstGeom prst="roundRect">
              <a:avLst>
                <a:gd name="adj" fmla="val 17509"/>
              </a:avLst>
            </a:prstGeom>
            <a:solidFill>
              <a:schemeClr val="accent6">
                <a:lumMod val="40000"/>
                <a:lumOff val="60000"/>
              </a:schemeClr>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1" name="组合 10"/>
            <p:cNvGrpSpPr/>
            <p:nvPr/>
          </p:nvGrpSpPr>
          <p:grpSpPr>
            <a:xfrm>
              <a:off x="6417858" y="718354"/>
              <a:ext cx="658424" cy="659818"/>
              <a:chOff x="6417858" y="718354"/>
              <a:chExt cx="658424" cy="659818"/>
            </a:xfrm>
          </p:grpSpPr>
          <p:grpSp>
            <p:nvGrpSpPr>
              <p:cNvPr id="13" name="Group 44"/>
              <p:cNvGrpSpPr/>
              <p:nvPr/>
            </p:nvGrpSpPr>
            <p:grpSpPr bwMode="auto">
              <a:xfrm>
                <a:off x="6417858" y="718354"/>
                <a:ext cx="658424" cy="659818"/>
                <a:chOff x="1289" y="582"/>
                <a:chExt cx="668" cy="668"/>
              </a:xfrm>
            </p:grpSpPr>
            <p:sp>
              <p:nvSpPr>
                <p:cNvPr id="14" name="Oval 4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solidFill>
                        <a:schemeClr val="bg1"/>
                      </a:solidFill>
                      <a:rou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5" name="Oval 4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6" name="Oval 4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7" name="Oval 4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8" name="Oval 4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10" name="Text Box 50"/>
              <p:cNvSpPr txBox="1">
                <a:spLocks noChangeArrowheads="1"/>
              </p:cNvSpPr>
              <p:nvPr/>
            </p:nvSpPr>
            <p:spPr bwMode="gray">
              <a:xfrm>
                <a:off x="6573252" y="812825"/>
                <a:ext cx="3385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a:solidFill>
                      <a:srgbClr val="000000"/>
                    </a:solidFill>
                    <a:ea typeface="宋体" panose="02010600030101010101" pitchFamily="2" charset="-122"/>
                  </a:rPr>
                  <a:t>3</a:t>
                </a:r>
                <a:endParaRPr lang="en-US" altLang="zh-CN" sz="2400" dirty="0">
                  <a:solidFill>
                    <a:srgbClr val="000000"/>
                  </a:solidFill>
                  <a:ea typeface="宋体" panose="02010600030101010101" pitchFamily="2" charset="-122"/>
                </a:endParaRPr>
              </a:p>
            </p:txBody>
          </p:sp>
        </p:grpSp>
        <p:sp>
          <p:nvSpPr>
            <p:cNvPr id="52" name="矩形 51"/>
            <p:cNvSpPr/>
            <p:nvPr/>
          </p:nvSpPr>
          <p:spPr>
            <a:xfrm>
              <a:off x="974871" y="1259410"/>
              <a:ext cx="1862066" cy="2062103"/>
            </a:xfrm>
            <a:prstGeom prst="rect">
              <a:avLst/>
            </a:prstGeom>
            <a:ln>
              <a:noFill/>
            </a:ln>
          </p:spPr>
          <p:txBody>
            <a:bodyPr wrap="square">
              <a:spAutoFit/>
            </a:bodyPr>
            <a:lstStyle/>
            <a:p>
              <a:r>
                <a:rPr lang="zh-CN" altLang="en-US" sz="3200" b="1">
                  <a:latin typeface="楷体" panose="02010609060101010101" pitchFamily="49" charset="-122"/>
                  <a:ea typeface="楷体" panose="02010609060101010101" pitchFamily="49" charset="-122"/>
                </a:rPr>
                <a:t>五点左右，艳丽的蔷薇绽开了笑脸。</a:t>
              </a:r>
              <a:endParaRPr lang="zh-CN" altLang="en-US" sz="3200" b="1" dirty="0">
                <a:latin typeface="楷体" panose="02010609060101010101" pitchFamily="49" charset="-122"/>
                <a:ea typeface="楷体" panose="02010609060101010101" pitchFamily="49" charset="-122"/>
              </a:endParaRPr>
            </a:p>
          </p:txBody>
        </p:sp>
        <p:sp>
          <p:nvSpPr>
            <p:cNvPr id="54" name="矩形 53"/>
            <p:cNvSpPr/>
            <p:nvPr/>
          </p:nvSpPr>
          <p:spPr>
            <a:xfrm>
              <a:off x="3164575" y="1347614"/>
              <a:ext cx="2336658" cy="1569660"/>
            </a:xfrm>
            <a:prstGeom prst="rect">
              <a:avLst/>
            </a:prstGeom>
            <a:ln>
              <a:noFill/>
            </a:ln>
          </p:spPr>
          <p:txBody>
            <a:bodyPr wrap="square">
              <a:spAutoFit/>
            </a:bodyPr>
            <a:lstStyle/>
            <a:p>
              <a:r>
                <a:rPr lang="zh-CN" altLang="en-US" sz="3200" b="1">
                  <a:latin typeface="楷体" panose="02010609060101010101" pitchFamily="49" charset="-122"/>
                  <a:ea typeface="楷体" panose="02010609060101010101" pitchFamily="49" charset="-122"/>
                </a:rPr>
                <a:t>下午三点，万寿菊欣然怒放。 </a:t>
              </a:r>
              <a:endParaRPr lang="zh-CN" altLang="en-US" sz="3200" dirty="0">
                <a:latin typeface="楷体" panose="02010609060101010101" pitchFamily="49" charset="-122"/>
                <a:ea typeface="楷体" panose="02010609060101010101" pitchFamily="49" charset="-122"/>
              </a:endParaRPr>
            </a:p>
          </p:txBody>
        </p:sp>
        <p:sp>
          <p:nvSpPr>
            <p:cNvPr id="55" name="矩形 54"/>
            <p:cNvSpPr/>
            <p:nvPr/>
          </p:nvSpPr>
          <p:spPr>
            <a:xfrm>
              <a:off x="5681806" y="1347614"/>
              <a:ext cx="2346578" cy="1569660"/>
            </a:xfrm>
            <a:prstGeom prst="rect">
              <a:avLst/>
            </a:prstGeom>
            <a:ln>
              <a:noFill/>
            </a:ln>
          </p:spPr>
          <p:txBody>
            <a:bodyPr wrap="square">
              <a:spAutoFit/>
            </a:bodyPr>
            <a:lstStyle/>
            <a:p>
              <a:r>
                <a:rPr lang="zh-CN" altLang="en-US" sz="3200" b="1">
                  <a:latin typeface="楷体" panose="02010609060101010101" pitchFamily="49" charset="-122"/>
                  <a:ea typeface="楷体" panose="02010609060101010101" pitchFamily="49" charset="-122"/>
                </a:rPr>
                <a:t>昙花却在九点左右含笑一现</a:t>
              </a:r>
              <a:r>
                <a:rPr lang="en-US" altLang="zh-CN" sz="3200" b="1">
                  <a:latin typeface="楷体" panose="02010609060101010101" pitchFamily="49" charset="-122"/>
                  <a:ea typeface="楷体" panose="02010609060101010101" pitchFamily="49" charset="-122"/>
                </a:rPr>
                <a:t>……</a:t>
              </a:r>
              <a:endParaRPr lang="en-US" altLang="zh-CN" sz="3200" b="1" dirty="0">
                <a:solidFill>
                  <a:srgbClr val="FF0000"/>
                </a:solidFill>
                <a:latin typeface="楷体" panose="02010609060101010101" pitchFamily="49" charset="-122"/>
                <a:ea typeface="楷体" panose="02010609060101010101" pitchFamily="49" charset="-122"/>
              </a:endParaRPr>
            </a:p>
          </p:txBody>
        </p:sp>
      </p:grpSp>
      <p:sp>
        <p:nvSpPr>
          <p:cNvPr id="79" name="左大括号 78"/>
          <p:cNvSpPr/>
          <p:nvPr/>
        </p:nvSpPr>
        <p:spPr>
          <a:xfrm rot="16200000">
            <a:off x="4350473" y="1209102"/>
            <a:ext cx="161776" cy="5911410"/>
          </a:xfrm>
          <a:prstGeom prst="leftBrace">
            <a:avLst/>
          </a:prstGeom>
          <a:ln w="412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53" name="组合 52"/>
          <p:cNvGrpSpPr/>
          <p:nvPr/>
        </p:nvGrpSpPr>
        <p:grpSpPr>
          <a:xfrm>
            <a:off x="4193311" y="4287558"/>
            <a:ext cx="1215350" cy="649380"/>
            <a:chOff x="4193311" y="4287558"/>
            <a:chExt cx="1215350" cy="649380"/>
          </a:xfrm>
        </p:grpSpPr>
        <p:sp>
          <p:nvSpPr>
            <p:cNvPr id="82" name="云形 81"/>
            <p:cNvSpPr/>
            <p:nvPr/>
          </p:nvSpPr>
          <p:spPr>
            <a:xfrm>
              <a:off x="4193311" y="4287558"/>
              <a:ext cx="1215350" cy="649380"/>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4325824" y="4371950"/>
              <a:ext cx="803425" cy="461665"/>
            </a:xfrm>
            <a:prstGeom prst="rect">
              <a:avLst/>
            </a:prstGeom>
            <a:noFill/>
          </p:spPr>
          <p:txBody>
            <a:bodyPr wrap="none" rtlCol="0">
              <a:spAutoFit/>
            </a:bodyPr>
            <a:lstStyle/>
            <a:p>
              <a:r>
                <a:rPr lang="zh-CN" altLang="en-US" sz="2400" b="1">
                  <a:solidFill>
                    <a:srgbClr val="FF0000"/>
                  </a:solidFill>
                  <a:latin typeface="黑体" panose="02010609060101010101" charset="-122"/>
                  <a:ea typeface="黑体" panose="02010609060101010101" charset="-122"/>
                </a:rPr>
                <a:t>拟人</a:t>
              </a:r>
              <a:endParaRPr lang="zh-CN" altLang="en-US" sz="2400" b="1" dirty="0">
                <a:solidFill>
                  <a:srgbClr val="FF0000"/>
                </a:solidFill>
                <a:latin typeface="黑体" panose="02010609060101010101" charset="-122"/>
                <a:ea typeface="黑体" panose="0201060906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fill="hold"/>
                                        <p:tgtEl>
                                          <p:spTgt spid="79"/>
                                        </p:tgtEl>
                                        <p:attrNameLst>
                                          <p:attrName>ppt_w</p:attrName>
                                        </p:attrNameLst>
                                      </p:cBhvr>
                                      <p:tavLst>
                                        <p:tav tm="0">
                                          <p:val>
                                            <p:fltVal val="0"/>
                                          </p:val>
                                        </p:tav>
                                        <p:tav tm="100000">
                                          <p:val>
                                            <p:strVal val="#ppt_w"/>
                                          </p:val>
                                        </p:tav>
                                      </p:tavLst>
                                    </p:anim>
                                    <p:anim calcmode="lin" valueType="num">
                                      <p:cBhvr>
                                        <p:cTn id="13" dur="500" fill="hold"/>
                                        <p:tgtEl>
                                          <p:spTgt spid="79"/>
                                        </p:tgtEl>
                                        <p:attrNameLst>
                                          <p:attrName>ppt_h</p:attrName>
                                        </p:attrNameLst>
                                      </p:cBhvr>
                                      <p:tavLst>
                                        <p:tav tm="0">
                                          <p:val>
                                            <p:fltVal val="0"/>
                                          </p:val>
                                        </p:tav>
                                        <p:tav tm="100000">
                                          <p:val>
                                            <p:strVal val="#ppt_h"/>
                                          </p:val>
                                        </p:tav>
                                      </p:tavLst>
                                    </p:anim>
                                    <p:animEffect transition="in" filter="fade">
                                      <p:cBhvr>
                                        <p:cTn id="14" dur="500"/>
                                        <p:tgtEl>
                                          <p:spTgt spid="7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fltVal val="0"/>
                                          </p:val>
                                        </p:tav>
                                        <p:tav tm="100000">
                                          <p:val>
                                            <p:strVal val="#ppt_w"/>
                                          </p:val>
                                        </p:tav>
                                      </p:tavLst>
                                    </p:anim>
                                    <p:anim calcmode="lin" valueType="num">
                                      <p:cBhvr>
                                        <p:cTn id="20" dur="500" fill="hold"/>
                                        <p:tgtEl>
                                          <p:spTgt spid="53"/>
                                        </p:tgtEl>
                                        <p:attrNameLst>
                                          <p:attrName>ppt_h</p:attrName>
                                        </p:attrNameLst>
                                      </p:cBhvr>
                                      <p:tavLst>
                                        <p:tav tm="0">
                                          <p:val>
                                            <p:fltVal val="0"/>
                                          </p:val>
                                        </p:tav>
                                        <p:tav tm="100000">
                                          <p:val>
                                            <p:strVal val="#ppt_h"/>
                                          </p:val>
                                        </p:tav>
                                      </p:tavLst>
                                    </p:anim>
                                    <p:animEffect transition="in" filter="fade">
                                      <p:cBhvr>
                                        <p:cTn id="2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11560" y="1447199"/>
            <a:ext cx="7200798" cy="2285256"/>
            <a:chOff x="682268" y="1203602"/>
            <a:chExt cx="7022588" cy="2285256"/>
          </a:xfrm>
        </p:grpSpPr>
        <p:pic>
          <p:nvPicPr>
            <p:cNvPr id="38" name="图片 3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5400000">
              <a:off x="4862036" y="592011"/>
              <a:ext cx="2231229" cy="3454411"/>
            </a:xfrm>
            <a:prstGeom prst="rect">
              <a:avLst/>
            </a:prstGeom>
          </p:spPr>
        </p:pic>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5400000">
              <a:off x="1369867" y="608282"/>
              <a:ext cx="2192977" cy="3568176"/>
            </a:xfrm>
            <a:prstGeom prst="rect">
              <a:avLst/>
            </a:prstGeom>
          </p:spPr>
        </p:pic>
        <p:sp>
          <p:nvSpPr>
            <p:cNvPr id="48" name="椭圆 47"/>
            <p:cNvSpPr/>
            <p:nvPr/>
          </p:nvSpPr>
          <p:spPr>
            <a:xfrm>
              <a:off x="3796439" y="1759552"/>
              <a:ext cx="216000" cy="21600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491260" y="1759552"/>
              <a:ext cx="216000" cy="21600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空心弧 49"/>
            <p:cNvSpPr/>
            <p:nvPr/>
          </p:nvSpPr>
          <p:spPr>
            <a:xfrm>
              <a:off x="3860375" y="1649338"/>
              <a:ext cx="780143" cy="437700"/>
            </a:xfrm>
            <a:prstGeom prst="blockArc">
              <a:avLst>
                <a:gd name="adj1" fmla="val 10568588"/>
                <a:gd name="adj2" fmla="val 0"/>
                <a:gd name="adj3" fmla="val 20563"/>
              </a:avLst>
            </a:prstGeom>
            <a:solidFill>
              <a:srgbClr val="CDBA85"/>
            </a:solidFill>
            <a:ln>
              <a:solidFill>
                <a:srgbClr val="CDB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椭圆 50"/>
            <p:cNvSpPr/>
            <p:nvPr/>
          </p:nvSpPr>
          <p:spPr>
            <a:xfrm>
              <a:off x="3782845" y="2272201"/>
              <a:ext cx="216000" cy="21600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477666" y="2272201"/>
              <a:ext cx="216000" cy="21600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空心弧 52"/>
            <p:cNvSpPr/>
            <p:nvPr/>
          </p:nvSpPr>
          <p:spPr>
            <a:xfrm>
              <a:off x="3846781" y="2161987"/>
              <a:ext cx="780143" cy="437700"/>
            </a:xfrm>
            <a:prstGeom prst="blockArc">
              <a:avLst>
                <a:gd name="adj1" fmla="val 10568588"/>
                <a:gd name="adj2" fmla="val 0"/>
                <a:gd name="adj3" fmla="val 20563"/>
              </a:avLst>
            </a:prstGeom>
            <a:solidFill>
              <a:srgbClr val="CDBA85"/>
            </a:solidFill>
            <a:ln>
              <a:solidFill>
                <a:srgbClr val="CDB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p:cNvSpPr/>
            <p:nvPr/>
          </p:nvSpPr>
          <p:spPr>
            <a:xfrm>
              <a:off x="3782844" y="2797233"/>
              <a:ext cx="216000" cy="21600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477665" y="2797233"/>
              <a:ext cx="216000" cy="21600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空心弧 58"/>
            <p:cNvSpPr/>
            <p:nvPr/>
          </p:nvSpPr>
          <p:spPr>
            <a:xfrm>
              <a:off x="3846780" y="2687019"/>
              <a:ext cx="780143" cy="437700"/>
            </a:xfrm>
            <a:prstGeom prst="blockArc">
              <a:avLst>
                <a:gd name="adj1" fmla="val 10568588"/>
                <a:gd name="adj2" fmla="val 0"/>
                <a:gd name="adj3" fmla="val 20563"/>
              </a:avLst>
            </a:prstGeom>
            <a:solidFill>
              <a:srgbClr val="CDBA85"/>
            </a:solidFill>
            <a:ln>
              <a:solidFill>
                <a:srgbClr val="CDB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矩形 1"/>
          <p:cNvSpPr/>
          <p:nvPr/>
        </p:nvSpPr>
        <p:spPr>
          <a:xfrm>
            <a:off x="323528" y="987574"/>
            <a:ext cx="8136904" cy="523220"/>
          </a:xfrm>
          <a:prstGeom prst="rect">
            <a:avLst/>
          </a:prstGeom>
        </p:spPr>
        <p:txBody>
          <a:bodyPr wrap="square">
            <a:spAutoFit/>
          </a:bodyPr>
          <a:lstStyle/>
          <a:p>
            <a:r>
              <a:rPr lang="zh-CN" altLang="en-US" sz="2800">
                <a:latin typeface="黑体" panose="02010609060101010101" charset="-122"/>
                <a:ea typeface="黑体" panose="02010609060101010101" charset="-122"/>
              </a:rPr>
              <a:t>小讨论：和原句对比读，哪句话给你印象更为深刻</a:t>
            </a:r>
            <a:r>
              <a:rPr lang="en-US" altLang="zh-CN" sz="2800">
                <a:latin typeface="黑体" panose="02010609060101010101" charset="-122"/>
                <a:ea typeface="黑体" panose="02010609060101010101" charset="-122"/>
              </a:rPr>
              <a:t>?</a:t>
            </a:r>
            <a:endParaRPr lang="en-US" altLang="zh-CN" sz="2800" dirty="0">
              <a:latin typeface="黑体" panose="02010609060101010101" charset="-122"/>
              <a:ea typeface="黑体" panose="02010609060101010101" charset="-122"/>
            </a:endParaRPr>
          </a:p>
        </p:txBody>
      </p:sp>
      <p:grpSp>
        <p:nvGrpSpPr>
          <p:cNvPr id="19" name="组合 18"/>
          <p:cNvGrpSpPr/>
          <p:nvPr/>
        </p:nvGrpSpPr>
        <p:grpSpPr>
          <a:xfrm>
            <a:off x="3275856" y="3750434"/>
            <a:ext cx="2555777" cy="1269588"/>
            <a:chOff x="8688454" y="2056196"/>
            <a:chExt cx="1043608" cy="549508"/>
          </a:xfrm>
        </p:grpSpPr>
        <p:sp>
          <p:nvSpPr>
            <p:cNvPr id="20" name="云形 19"/>
            <p:cNvSpPr/>
            <p:nvPr/>
          </p:nvSpPr>
          <p:spPr>
            <a:xfrm>
              <a:off x="8688454" y="20561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8803214" y="2179290"/>
              <a:ext cx="852694" cy="306390"/>
            </a:xfrm>
            <a:prstGeom prst="rect">
              <a:avLst/>
            </a:prstGeom>
            <a:noFill/>
          </p:spPr>
          <p:txBody>
            <a:bodyPr wrap="square" rtlCol="0">
              <a:spAutoFit/>
            </a:bodyPr>
            <a:lstStyle/>
            <a:p>
              <a:r>
                <a:rPr lang="zh-CN" altLang="en-US" sz="2000" b="1">
                  <a:solidFill>
                    <a:srgbClr val="FF0000"/>
                  </a:solidFill>
                  <a:latin typeface="黑体" panose="02010609060101010101" charset="-122"/>
                  <a:ea typeface="黑体" panose="02010609060101010101" charset="-122"/>
                </a:rPr>
                <a:t>  生动形象，富有美感</a:t>
              </a:r>
              <a:endParaRPr lang="zh-CN" altLang="en-US" sz="2000" b="1" dirty="0">
                <a:solidFill>
                  <a:srgbClr val="FF0000"/>
                </a:solidFill>
                <a:latin typeface="黑体" panose="02010609060101010101" charset="-122"/>
                <a:ea typeface="黑体" panose="02010609060101010101" charset="-122"/>
              </a:endParaRPr>
            </a:p>
          </p:txBody>
        </p:sp>
      </p:grpSp>
      <p:sp>
        <p:nvSpPr>
          <p:cNvPr id="6" name="矩形 5"/>
          <p:cNvSpPr/>
          <p:nvPr/>
        </p:nvSpPr>
        <p:spPr>
          <a:xfrm>
            <a:off x="879610" y="1861383"/>
            <a:ext cx="2916829" cy="1384995"/>
          </a:xfrm>
          <a:prstGeom prst="rect">
            <a:avLst/>
          </a:prstGeom>
          <a:noFill/>
        </p:spPr>
        <p:txBody>
          <a:bodyPr wrap="square">
            <a:spAutoFit/>
          </a:bodyPr>
          <a:lstStyle/>
          <a:p>
            <a:r>
              <a:rPr lang="zh-CN" altLang="en-US" sz="2800" b="1">
                <a:latin typeface="楷体" panose="02010609060101010101" pitchFamily="49" charset="-122"/>
                <a:ea typeface="楷体" panose="02010609060101010101" pitchFamily="49" charset="-122"/>
              </a:rPr>
              <a:t>五点左右，艳丽的蔷薇绽开了笑脸。</a:t>
            </a:r>
            <a:endParaRPr lang="zh-CN" altLang="en-US" sz="2800" b="1" dirty="0">
              <a:latin typeface="楷体" panose="02010609060101010101" pitchFamily="49" charset="-122"/>
              <a:ea typeface="楷体" panose="02010609060101010101" pitchFamily="49" charset="-122"/>
            </a:endParaRPr>
          </a:p>
        </p:txBody>
      </p:sp>
      <p:sp>
        <p:nvSpPr>
          <p:cNvPr id="16" name="矩形 15"/>
          <p:cNvSpPr/>
          <p:nvPr/>
        </p:nvSpPr>
        <p:spPr>
          <a:xfrm>
            <a:off x="4716016" y="1702002"/>
            <a:ext cx="2448272" cy="1384995"/>
          </a:xfrm>
          <a:prstGeom prst="rect">
            <a:avLst/>
          </a:prstGeom>
          <a:noFill/>
        </p:spPr>
        <p:txBody>
          <a:bodyPr wrap="square">
            <a:spAutoFit/>
          </a:bodyPr>
          <a:lstStyle/>
          <a:p>
            <a:r>
              <a:rPr lang="zh-CN" altLang="en-US" sz="2800" b="1">
                <a:latin typeface="楷体" panose="02010609060101010101" pitchFamily="49" charset="-122"/>
                <a:ea typeface="楷体" panose="02010609060101010101" pitchFamily="49" charset="-122"/>
              </a:rPr>
              <a:t>五点左右，艳丽的蔷薇开放了。</a:t>
            </a:r>
            <a:endParaRPr lang="zh-CN" altLang="en-US" sz="2800" b="1" dirty="0">
              <a:latin typeface="楷体" panose="02010609060101010101" pitchFamily="49" charset="-122"/>
              <a:ea typeface="楷体" panose="02010609060101010101" pitchFamily="49" charset="-122"/>
            </a:endParaRPr>
          </a:p>
        </p:txBody>
      </p:sp>
      <p:sp>
        <p:nvSpPr>
          <p:cNvPr id="31" name="Freeform 24"/>
          <p:cNvSpPr/>
          <p:nvPr/>
        </p:nvSpPr>
        <p:spPr bwMode="gray">
          <a:xfrm rot="9991859" flipH="1">
            <a:off x="2355979" y="2957367"/>
            <a:ext cx="1177358" cy="1105598"/>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solidFill>
            <a:schemeClr val="tx2">
              <a:lumMod val="60000"/>
              <a:lumOff val="40000"/>
            </a:schemeClr>
          </a:solidFill>
          <a:ln>
            <a:noFill/>
          </a:ln>
        </p:spPr>
        <p:txBody>
          <a:bodyPr/>
          <a:lstStyle/>
          <a:p>
            <a:endParaRPr lang="zh-CN" altLang="en-US"/>
          </a:p>
        </p:txBody>
      </p:sp>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102" y="411510"/>
            <a:ext cx="1161887" cy="542018"/>
          </a:xfrm>
          <a:prstGeom prst="rect">
            <a:avLst/>
          </a:prstGeom>
          <a:effectLst>
            <a:outerShdw blurRad="50800" dist="38100" dir="2700000" algn="tl" rotWithShape="0">
              <a:prstClr val="black">
                <a:alpha val="40000"/>
              </a:prstClr>
            </a:outerShdw>
          </a:effectLst>
        </p:spPr>
      </p:pic>
      <p:sp>
        <p:nvSpPr>
          <p:cNvPr id="28" name="文本框 9"/>
          <p:cNvSpPr txBox="1"/>
          <p:nvPr/>
        </p:nvSpPr>
        <p:spPr>
          <a:xfrm>
            <a:off x="520599" y="538431"/>
            <a:ext cx="760090" cy="438582"/>
          </a:xfrm>
          <a:prstGeom prst="rect">
            <a:avLst/>
          </a:prstGeom>
          <a:noFill/>
        </p:spPr>
        <p:txBody>
          <a:bodyPr wrap="square" lIns="68580" tIns="34290" rIns="68580" bIns="34290" rtlCol="0">
            <a:spAutoFit/>
          </a:bodyPr>
          <a:lstStyle/>
          <a:p>
            <a:r>
              <a:rPr lang="zh-CN" altLang="en-US" sz="2400">
                <a:solidFill>
                  <a:schemeClr val="bg1"/>
                </a:solidFill>
                <a:latin typeface="Heiti SC Medium" pitchFamily="2" charset="-128"/>
                <a:ea typeface="Heiti SC Medium" pitchFamily="2" charset="-128"/>
              </a:rPr>
              <a:t>拟人</a:t>
            </a:r>
            <a:endParaRPr lang="zh-CN" altLang="en-US" sz="2400" dirty="0">
              <a:solidFill>
                <a:schemeClr val="bg1"/>
              </a:solidFill>
              <a:latin typeface="Heiti SC Medium" pitchFamily="2" charset="-128"/>
              <a:ea typeface="Heiti SC Medium" pitchFamily="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42255" y="1691732"/>
            <a:ext cx="7632849" cy="1763560"/>
          </a:xfrm>
          <a:prstGeom prst="rect">
            <a:avLst/>
          </a:prstGeom>
        </p:spPr>
        <p:txBody>
          <a:bodyPr wrap="square" lIns="68580" tIns="34290" rIns="68580" bIns="34290">
            <a:spAutoFit/>
          </a:bodyPr>
          <a:lstStyle/>
          <a:p>
            <a:pPr indent="457200" algn="just">
              <a:lnSpc>
                <a:spcPct val="120000"/>
              </a:lnSpc>
            </a:pPr>
            <a:r>
              <a:rPr lang="zh-CN" altLang="en-US" sz="3200" b="1">
                <a:latin typeface="楷体" panose="02010609060101010101" pitchFamily="49" charset="-122"/>
                <a:ea typeface="楷体" panose="02010609060101010101" pitchFamily="49" charset="-122"/>
              </a:rPr>
              <a:t>  上节课我们学习了生字，观赏了各种花儿和花钟，这节课让我们继续和作者一起走进花的海洋，去领会花钟的神奇。</a:t>
            </a:r>
            <a:endParaRPr lang="zh-CN" altLang="en-US" sz="32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21077" y="546963"/>
            <a:ext cx="1629583" cy="378638"/>
          </a:xfrm>
          <a:prstGeom prst="rect">
            <a:avLst/>
          </a:prstGeom>
          <a:ln>
            <a:noFill/>
          </a:ln>
          <a:effectLst>
            <a:outerShdw blurRad="292100" dist="139700" dir="2700000" algn="tl" rotWithShape="0">
              <a:srgbClr val="333333">
                <a:alpha val="65000"/>
              </a:srgbClr>
            </a:outerShdw>
          </a:effectLst>
        </p:spPr>
      </p:pic>
      <p:sp>
        <p:nvSpPr>
          <p:cNvPr id="6" name="文本框 11"/>
          <p:cNvSpPr txBox="1"/>
          <p:nvPr/>
        </p:nvSpPr>
        <p:spPr>
          <a:xfrm>
            <a:off x="333190" y="536227"/>
            <a:ext cx="1231486" cy="400110"/>
          </a:xfrm>
          <a:prstGeom prst="rect">
            <a:avLst/>
          </a:prstGeom>
          <a:noFill/>
        </p:spPr>
        <p:txBody>
          <a:bodyPr wrap="square" rtlCol="0">
            <a:spAutoFit/>
          </a:bodyPr>
          <a:lstStyle/>
          <a:p>
            <a:pPr algn="ctr"/>
            <a:r>
              <a:rPr kumimoji="1" lang="zh-CN" altLang="en-US" sz="2000">
                <a:solidFill>
                  <a:schemeClr val="bg1"/>
                </a:solidFill>
              </a:rPr>
              <a:t>第二课时</a:t>
            </a:r>
            <a:endParaRPr kumimoji="1" lang="zh-CN" altLang="en-US" sz="2000"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576386" y="1491630"/>
            <a:ext cx="5940499" cy="584775"/>
          </a:xfrm>
          <a:prstGeom prst="rect">
            <a:avLst/>
          </a:prstGeom>
          <a:noFill/>
          <a:ln w="9525">
            <a:noFill/>
            <a:miter lim="800000"/>
          </a:ln>
          <a:effectLst/>
        </p:spPr>
        <p:txBody>
          <a:bodyPr wrap="square">
            <a:spAutoFit/>
          </a:bodyPr>
          <a:lstStyle/>
          <a:p>
            <a:r>
              <a:rPr lang="zh-CN" altLang="en-US" sz="3200" b="1">
                <a:latin typeface="楷体" panose="02010609060101010101" pitchFamily="49" charset="-122"/>
                <a:ea typeface="楷体" panose="02010609060101010101" pitchFamily="49" charset="-122"/>
              </a:rPr>
              <a:t>下午三点，万寿菊欣然怒放。 </a:t>
            </a:r>
            <a:endParaRPr lang="zh-CN" altLang="en-US" sz="3200" dirty="0">
              <a:latin typeface="楷体" panose="02010609060101010101" pitchFamily="49" charset="-122"/>
              <a:ea typeface="楷体" panose="02010609060101010101" pitchFamily="49" charset="-122"/>
            </a:endParaRPr>
          </a:p>
        </p:txBody>
      </p:sp>
      <p:sp>
        <p:nvSpPr>
          <p:cNvPr id="3" name="Text Box 7"/>
          <p:cNvSpPr txBox="1">
            <a:spLocks noChangeArrowheads="1"/>
          </p:cNvSpPr>
          <p:nvPr/>
        </p:nvSpPr>
        <p:spPr bwMode="auto">
          <a:xfrm>
            <a:off x="576386" y="2220421"/>
            <a:ext cx="8820150" cy="641714"/>
          </a:xfrm>
          <a:prstGeom prst="rect">
            <a:avLst/>
          </a:prstGeom>
          <a:noFill/>
          <a:ln w="9525">
            <a:noFill/>
            <a:miter lim="800000"/>
          </a:ln>
          <a:effectLst/>
        </p:spPr>
        <p:txBody>
          <a:bodyPr>
            <a:spAutoFit/>
          </a:bodyPr>
          <a:lstStyle/>
          <a:p>
            <a:pPr>
              <a:lnSpc>
                <a:spcPct val="130000"/>
              </a:lnSpc>
            </a:pPr>
            <a:r>
              <a:rPr lang="zh-CN" altLang="en-US" sz="3200" b="1">
                <a:latin typeface="楷体" panose="02010609060101010101" pitchFamily="49" charset="-122"/>
                <a:ea typeface="楷体" panose="02010609060101010101" pitchFamily="49" charset="-122"/>
              </a:rPr>
              <a:t>早上起床，</a:t>
            </a:r>
            <a:r>
              <a:rPr lang="en-US" altLang="zh-CN" sz="3200" b="1">
                <a:latin typeface="楷体" panose="02010609060101010101" pitchFamily="49" charset="-122"/>
                <a:ea typeface="楷体" panose="02010609060101010101" pitchFamily="49" charset="-122"/>
              </a:rPr>
              <a:t>_______________________</a:t>
            </a:r>
            <a:r>
              <a:rPr lang="zh-CN" altLang="en-US" sz="3200" b="1">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p:txBody>
      </p:sp>
      <p:sp>
        <p:nvSpPr>
          <p:cNvPr id="5" name="矩形 4"/>
          <p:cNvSpPr>
            <a:spLocks noChangeArrowheads="1"/>
          </p:cNvSpPr>
          <p:nvPr/>
        </p:nvSpPr>
        <p:spPr bwMode="auto">
          <a:xfrm>
            <a:off x="3312368" y="2291858"/>
            <a:ext cx="2646878" cy="584775"/>
          </a:xfrm>
          <a:prstGeom prst="rect">
            <a:avLst/>
          </a:prstGeom>
          <a:noFill/>
          <a:ln w="9525">
            <a:noFill/>
            <a:miter lim="800000"/>
          </a:ln>
        </p:spPr>
        <p:txBody>
          <a:bodyPr wrap="none">
            <a:spAutoFit/>
          </a:bodyPr>
          <a:lstStyle/>
          <a:p>
            <a:r>
              <a:rPr lang="zh-CN" altLang="en-US" sz="3200" b="1">
                <a:solidFill>
                  <a:srgbClr val="FF0000"/>
                </a:solidFill>
                <a:latin typeface="楷体" panose="02010609060101010101" pitchFamily="49" charset="-122"/>
                <a:ea typeface="楷体" panose="02010609060101010101" pitchFamily="49" charset="-122"/>
              </a:rPr>
              <a:t>太阳露出笑脸</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 Box 7"/>
          <p:cNvSpPr txBox="1">
            <a:spLocks noChangeArrowheads="1"/>
          </p:cNvSpPr>
          <p:nvPr/>
        </p:nvSpPr>
        <p:spPr bwMode="auto">
          <a:xfrm>
            <a:off x="576386" y="3149114"/>
            <a:ext cx="8820150" cy="641714"/>
          </a:xfrm>
          <a:prstGeom prst="rect">
            <a:avLst/>
          </a:prstGeom>
          <a:noFill/>
          <a:ln w="9525">
            <a:noFill/>
            <a:miter lim="800000"/>
          </a:ln>
          <a:effectLst/>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夜晚的天空，</a:t>
            </a:r>
            <a:r>
              <a:rPr lang="en-US" altLang="zh-CN" sz="3200" b="1">
                <a:latin typeface="楷体" panose="02010609060101010101" pitchFamily="49" charset="-122"/>
                <a:ea typeface="楷体" panose="02010609060101010101" pitchFamily="49" charset="-122"/>
              </a:rPr>
              <a:t>_______________________</a:t>
            </a:r>
            <a:r>
              <a:rPr lang="zh-CN" altLang="en-US" sz="3200" b="1">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p:txBody>
      </p:sp>
      <p:sp>
        <p:nvSpPr>
          <p:cNvPr id="8" name="矩形 7"/>
          <p:cNvSpPr>
            <a:spLocks noChangeArrowheads="1"/>
          </p:cNvSpPr>
          <p:nvPr/>
        </p:nvSpPr>
        <p:spPr bwMode="auto">
          <a:xfrm>
            <a:off x="3528392" y="3149114"/>
            <a:ext cx="2656496" cy="584775"/>
          </a:xfrm>
          <a:prstGeom prst="rect">
            <a:avLst/>
          </a:prstGeom>
          <a:noFill/>
          <a:ln w="9525">
            <a:noFill/>
            <a:miter lim="800000"/>
          </a:ln>
        </p:spPr>
        <p:txBody>
          <a:bodyPr wrap="none">
            <a:spAutoFit/>
          </a:bodyPr>
          <a:lstStyle/>
          <a:p>
            <a:r>
              <a:rPr lang="zh-CN" altLang="en-US" sz="3200" b="1">
                <a:solidFill>
                  <a:srgbClr val="FF0000"/>
                </a:solidFill>
                <a:latin typeface="楷体" panose="02010609060101010101" pitchFamily="49" charset="-122"/>
                <a:ea typeface="楷体" panose="02010609060101010101" pitchFamily="49" charset="-122"/>
              </a:rPr>
              <a:t>星星眨着眼睛</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4" name="矩形 3"/>
          <p:cNvSpPr/>
          <p:nvPr/>
        </p:nvSpPr>
        <p:spPr>
          <a:xfrm>
            <a:off x="467544" y="483518"/>
            <a:ext cx="4873450" cy="573042"/>
          </a:xfrm>
          <a:prstGeom prst="rect">
            <a:avLst/>
          </a:prstGeom>
        </p:spPr>
        <p:txBody>
          <a:bodyPr wrap="none">
            <a:spAutoFit/>
          </a:bodyPr>
          <a:lstStyle/>
          <a:p>
            <a:pPr>
              <a:lnSpc>
                <a:spcPct val="130000"/>
              </a:lnSpc>
              <a:spcBef>
                <a:spcPct val="50000"/>
              </a:spcBef>
            </a:pPr>
            <a:r>
              <a:rPr lang="zh-CN" altLang="en-US" sz="2800" b="1">
                <a:latin typeface="黑体" panose="02010609060101010101" charset="-122"/>
                <a:ea typeface="黑体" panose="02010609060101010101" charset="-122"/>
              </a:rPr>
              <a:t>仿照例句：读一读，写一写。</a:t>
            </a:r>
            <a:endParaRPr lang="zh-CN" altLang="en-US" sz="2800" b="1" dirty="0">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文本框 1"/>
          <p:cNvSpPr txBox="1"/>
          <p:nvPr/>
        </p:nvSpPr>
        <p:spPr>
          <a:xfrm>
            <a:off x="1079183" y="439420"/>
            <a:ext cx="6985000" cy="1195388"/>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00"/>
                </a:solidFill>
                <a:latin typeface="黑体" panose="02010609060101010101" charset="-122"/>
                <a:ea typeface="黑体" panose="02010609060101010101" charset="-122"/>
              </a:rPr>
              <a:t>课文用不同的说法来表达鲜花的开放。填一填，体会一下。</a:t>
            </a:r>
            <a:endParaRPr lang="zh-CN" altLang="en-US" sz="3200" b="1" dirty="0">
              <a:solidFill>
                <a:srgbClr val="000000"/>
              </a:solidFill>
              <a:latin typeface="黑体" panose="02010609060101010101" charset="-122"/>
              <a:ea typeface="黑体" panose="02010609060101010101" charset="-122"/>
            </a:endParaRPr>
          </a:p>
        </p:txBody>
      </p:sp>
      <p:sp>
        <p:nvSpPr>
          <p:cNvPr id="59395" name="文本框 1"/>
          <p:cNvSpPr txBox="1"/>
          <p:nvPr/>
        </p:nvSpPr>
        <p:spPr>
          <a:xfrm>
            <a:off x="1213168" y="1635125"/>
            <a:ext cx="6570662" cy="2946400"/>
          </a:xfrm>
          <a:prstGeom prst="rect">
            <a:avLst/>
          </a:prstGeom>
          <a:noFill/>
          <a:ln w="9525">
            <a:noFill/>
          </a:ln>
        </p:spPr>
        <p:txBody>
          <a:bodyPr lIns="68580" tIns="34290" rIns="68580" bIns="34290" anchor="t">
            <a:spAutoFit/>
          </a:bodyPr>
          <a:lstStyle/>
          <a:p>
            <a:pPr>
              <a:lnSpc>
                <a:spcPct val="120000"/>
              </a:lnSpc>
            </a:pPr>
            <a:r>
              <a:rPr lang="zh-CN" altLang="en-US" sz="3200" b="1">
                <a:latin typeface="楷体" panose="02010609060101010101" pitchFamily="49" charset="-122"/>
                <a:ea typeface="楷体" panose="02010609060101010101" pitchFamily="49" charset="-122"/>
              </a:rPr>
              <a:t>牵牛花吹起了紫色的小喇叭。</a:t>
            </a:r>
            <a:endParaRPr lang="zh-CN" altLang="en-US" sz="3200" b="1">
              <a:latin typeface="楷体" panose="02010609060101010101" pitchFamily="49" charset="-122"/>
              <a:ea typeface="楷体" panose="02010609060101010101" pitchFamily="49" charset="-122"/>
            </a:endParaRPr>
          </a:p>
          <a:p>
            <a:pPr>
              <a:lnSpc>
                <a:spcPct val="120000"/>
              </a:lnSpc>
            </a:pPr>
            <a:r>
              <a:rPr lang="zh-CN" altLang="en-US" sz="3200" b="1">
                <a:latin typeface="楷体" panose="02010609060101010101" pitchFamily="49" charset="-122"/>
                <a:ea typeface="楷体" panose="02010609060101010101" pitchFamily="49" charset="-122"/>
              </a:rPr>
              <a:t>蔷薇</a:t>
            </a:r>
            <a:r>
              <a:rPr lang="en-US" altLang="zh-CN" sz="3200" b="1">
                <a:latin typeface="楷体" panose="02010609060101010101" pitchFamily="49" charset="-122"/>
                <a:ea typeface="楷体" panose="02010609060101010101" pitchFamily="49" charset="-122"/>
              </a:rPr>
              <a:t>____________________</a:t>
            </a:r>
            <a:endParaRPr lang="en-US" altLang="zh-CN" sz="3200" b="1">
              <a:latin typeface="楷体" panose="02010609060101010101" pitchFamily="49" charset="-122"/>
              <a:ea typeface="楷体" panose="02010609060101010101" pitchFamily="49" charset="-122"/>
            </a:endParaRPr>
          </a:p>
          <a:p>
            <a:pPr>
              <a:lnSpc>
                <a:spcPct val="120000"/>
              </a:lnSpc>
            </a:pPr>
            <a:r>
              <a:rPr lang="zh-CN" altLang="en-US" sz="3200" b="1">
                <a:latin typeface="楷体" panose="02010609060101010101" pitchFamily="49" charset="-122"/>
                <a:ea typeface="楷体" panose="02010609060101010101" pitchFamily="49" charset="-122"/>
              </a:rPr>
              <a:t>睡莲</a:t>
            </a:r>
            <a:r>
              <a:rPr lang="en-US" altLang="zh-CN" sz="3200" b="1">
                <a:latin typeface="楷体" panose="02010609060101010101" pitchFamily="49" charset="-122"/>
                <a:ea typeface="楷体" panose="02010609060101010101" pitchFamily="49" charset="-122"/>
              </a:rPr>
              <a:t>____________________</a:t>
            </a:r>
            <a:endParaRPr lang="en-US" altLang="zh-CN" sz="3200" b="1">
              <a:latin typeface="楷体" panose="02010609060101010101" pitchFamily="49" charset="-122"/>
              <a:ea typeface="楷体" panose="02010609060101010101" pitchFamily="49" charset="-122"/>
            </a:endParaRPr>
          </a:p>
          <a:p>
            <a:pPr>
              <a:lnSpc>
                <a:spcPct val="120000"/>
              </a:lnSpc>
            </a:pPr>
            <a:r>
              <a:rPr lang="zh-CN" altLang="en-US" sz="3200" b="1">
                <a:latin typeface="楷体" panose="02010609060101010101" pitchFamily="49" charset="-122"/>
                <a:ea typeface="楷体" panose="02010609060101010101" pitchFamily="49" charset="-122"/>
              </a:rPr>
              <a:t>万寿菊</a:t>
            </a:r>
            <a:r>
              <a:rPr lang="en-US" altLang="zh-CN" sz="3200" b="1">
                <a:latin typeface="楷体" panose="02010609060101010101" pitchFamily="49" charset="-122"/>
                <a:ea typeface="楷体" panose="02010609060101010101" pitchFamily="49" charset="-122"/>
              </a:rPr>
              <a:t>__________________</a:t>
            </a:r>
            <a:endParaRPr lang="en-US" altLang="zh-CN" sz="3200" b="1">
              <a:latin typeface="楷体" panose="02010609060101010101" pitchFamily="49" charset="-122"/>
              <a:ea typeface="楷体" panose="02010609060101010101" pitchFamily="49" charset="-122"/>
            </a:endParaRPr>
          </a:p>
          <a:p>
            <a:pPr>
              <a:lnSpc>
                <a:spcPct val="120000"/>
              </a:lnSpc>
            </a:pPr>
            <a:r>
              <a:rPr lang="zh-CN" altLang="en-US" sz="3200" b="1">
                <a:latin typeface="楷体" panose="02010609060101010101" pitchFamily="49" charset="-122"/>
                <a:ea typeface="楷体" panose="02010609060101010101" pitchFamily="49" charset="-122"/>
              </a:rPr>
              <a:t>烟草花</a:t>
            </a:r>
            <a:r>
              <a:rPr lang="en-US" altLang="zh-CN" sz="3200" b="1">
                <a:latin typeface="楷体" panose="02010609060101010101" pitchFamily="49" charset="-122"/>
                <a:ea typeface="楷体" panose="02010609060101010101" pitchFamily="49" charset="-122"/>
              </a:rPr>
              <a:t>__________________</a:t>
            </a:r>
            <a:endParaRPr lang="en-US" altLang="zh-CN" sz="3200" b="1" dirty="0">
              <a:latin typeface="楷体" panose="02010609060101010101" pitchFamily="49" charset="-122"/>
              <a:ea typeface="楷体" panose="02010609060101010101" pitchFamily="49" charset="-122"/>
            </a:endParaRPr>
          </a:p>
        </p:txBody>
      </p:sp>
      <p:sp>
        <p:nvSpPr>
          <p:cNvPr id="6" name="文本框 5"/>
          <p:cNvSpPr txBox="1"/>
          <p:nvPr/>
        </p:nvSpPr>
        <p:spPr>
          <a:xfrm>
            <a:off x="2282825" y="2171700"/>
            <a:ext cx="2530475" cy="604838"/>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绽开了笑脸</a:t>
            </a:r>
            <a:endParaRPr lang="zh-CN" altLang="en-US" sz="3600" b="1" dirty="0">
              <a:solidFill>
                <a:srgbClr val="0000FF"/>
              </a:solidFill>
              <a:latin typeface="楷体" panose="02010609060101010101" pitchFamily="49" charset="-122"/>
              <a:ea typeface="楷体" panose="02010609060101010101" pitchFamily="49" charset="-122"/>
            </a:endParaRPr>
          </a:p>
        </p:txBody>
      </p:sp>
      <p:sp>
        <p:nvSpPr>
          <p:cNvPr id="7" name="文本框 6"/>
          <p:cNvSpPr txBox="1"/>
          <p:nvPr/>
        </p:nvSpPr>
        <p:spPr>
          <a:xfrm>
            <a:off x="2282825" y="2757488"/>
            <a:ext cx="2530475" cy="603250"/>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从梦中醒来</a:t>
            </a:r>
            <a:endParaRPr lang="zh-CN" altLang="en-US" sz="3600" b="1" dirty="0">
              <a:solidFill>
                <a:srgbClr val="0000FF"/>
              </a:solidFill>
              <a:latin typeface="楷体" panose="02010609060101010101" pitchFamily="49" charset="-122"/>
              <a:ea typeface="楷体" panose="02010609060101010101" pitchFamily="49" charset="-122"/>
            </a:endParaRPr>
          </a:p>
        </p:txBody>
      </p:sp>
      <p:sp>
        <p:nvSpPr>
          <p:cNvPr id="8" name="文本框 7"/>
          <p:cNvSpPr txBox="1"/>
          <p:nvPr/>
        </p:nvSpPr>
        <p:spPr>
          <a:xfrm>
            <a:off x="2700338" y="3335338"/>
            <a:ext cx="2528887" cy="604837"/>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欣然怒放</a:t>
            </a:r>
            <a:endParaRPr lang="zh-CN" altLang="en-US" sz="3600" b="1" dirty="0">
              <a:solidFill>
                <a:srgbClr val="0000FF"/>
              </a:solidFill>
              <a:latin typeface="楷体" panose="02010609060101010101" pitchFamily="49" charset="-122"/>
              <a:ea typeface="楷体" panose="02010609060101010101" pitchFamily="49" charset="-122"/>
            </a:endParaRPr>
          </a:p>
        </p:txBody>
      </p:sp>
      <p:sp>
        <p:nvSpPr>
          <p:cNvPr id="9" name="文本框 8"/>
          <p:cNvSpPr txBox="1"/>
          <p:nvPr/>
        </p:nvSpPr>
        <p:spPr>
          <a:xfrm>
            <a:off x="2700338" y="3940175"/>
            <a:ext cx="3095625" cy="604838"/>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在暮色中苏醒</a:t>
            </a:r>
            <a:endParaRPr lang="zh-CN" altLang="en-US" sz="36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文本框 1"/>
          <p:cNvSpPr txBox="1"/>
          <p:nvPr/>
        </p:nvSpPr>
        <p:spPr>
          <a:xfrm>
            <a:off x="1763713" y="700088"/>
            <a:ext cx="6570662" cy="1171575"/>
          </a:xfrm>
          <a:prstGeom prst="rect">
            <a:avLst/>
          </a:prstGeom>
          <a:noFill/>
          <a:ln w="9525">
            <a:noFill/>
          </a:ln>
        </p:spPr>
        <p:txBody>
          <a:bodyPr lIns="68580" tIns="34290" rIns="68580" bIns="34290" anchor="t">
            <a:spAutoFit/>
          </a:bodyPr>
          <a:lstStyle/>
          <a:p>
            <a:pPr>
              <a:lnSpc>
                <a:spcPct val="120000"/>
              </a:lnSpc>
            </a:pPr>
            <a:r>
              <a:rPr lang="zh-CN" altLang="en-US" sz="3200" b="1">
                <a:latin typeface="楷体" panose="02010609060101010101" pitchFamily="49" charset="-122"/>
                <a:ea typeface="楷体" panose="02010609060101010101" pitchFamily="49" charset="-122"/>
              </a:rPr>
              <a:t>月光花</a:t>
            </a:r>
            <a:r>
              <a:rPr lang="en-US" altLang="zh-CN" sz="3200" b="1">
                <a:latin typeface="楷体" panose="02010609060101010101" pitchFamily="49" charset="-122"/>
                <a:ea typeface="楷体" panose="02010609060101010101" pitchFamily="49" charset="-122"/>
              </a:rPr>
              <a:t>__________________</a:t>
            </a:r>
            <a:endParaRPr lang="en-US" altLang="zh-CN" sz="3200" b="1">
              <a:latin typeface="楷体" panose="02010609060101010101" pitchFamily="49" charset="-122"/>
              <a:ea typeface="楷体" panose="02010609060101010101" pitchFamily="49" charset="-122"/>
            </a:endParaRPr>
          </a:p>
          <a:p>
            <a:pPr>
              <a:lnSpc>
                <a:spcPct val="120000"/>
              </a:lnSpc>
            </a:pPr>
            <a:r>
              <a:rPr lang="zh-CN" altLang="en-US" sz="3200" b="1">
                <a:latin typeface="楷体" panose="02010609060101010101" pitchFamily="49" charset="-122"/>
                <a:ea typeface="楷体" panose="02010609060101010101" pitchFamily="49" charset="-122"/>
              </a:rPr>
              <a:t>昙花</a:t>
            </a:r>
            <a:r>
              <a:rPr lang="en-US" altLang="zh-CN" sz="3200" b="1">
                <a:latin typeface="楷体" panose="02010609060101010101" pitchFamily="49" charset="-122"/>
                <a:ea typeface="楷体" panose="02010609060101010101" pitchFamily="49" charset="-122"/>
              </a:rPr>
              <a:t>____________________</a:t>
            </a:r>
            <a:endParaRPr lang="en-US" altLang="zh-CN" sz="3200" b="1" dirty="0">
              <a:latin typeface="楷体" panose="02010609060101010101" pitchFamily="49" charset="-122"/>
              <a:ea typeface="楷体" panose="02010609060101010101" pitchFamily="49" charset="-122"/>
            </a:endParaRPr>
          </a:p>
        </p:txBody>
      </p:sp>
      <p:sp>
        <p:nvSpPr>
          <p:cNvPr id="10" name="文本框 9"/>
          <p:cNvSpPr txBox="1"/>
          <p:nvPr/>
        </p:nvSpPr>
        <p:spPr>
          <a:xfrm>
            <a:off x="3059113" y="636588"/>
            <a:ext cx="3551237" cy="604837"/>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舒展开自己的花瓣</a:t>
            </a:r>
            <a:endParaRPr lang="zh-CN" altLang="en-US" sz="3600" b="1" dirty="0">
              <a:solidFill>
                <a:srgbClr val="0000FF"/>
              </a:solidFill>
              <a:latin typeface="楷体" panose="02010609060101010101" pitchFamily="49" charset="-122"/>
              <a:ea typeface="楷体" panose="02010609060101010101" pitchFamily="49" charset="-122"/>
            </a:endParaRPr>
          </a:p>
        </p:txBody>
      </p:sp>
      <p:sp>
        <p:nvSpPr>
          <p:cNvPr id="11" name="文本框 10"/>
          <p:cNvSpPr txBox="1"/>
          <p:nvPr/>
        </p:nvSpPr>
        <p:spPr>
          <a:xfrm>
            <a:off x="3035300" y="1233488"/>
            <a:ext cx="2528888" cy="604837"/>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含笑一现</a:t>
            </a:r>
            <a:endParaRPr lang="zh-CN" altLang="en-US" sz="3600" b="1" dirty="0">
              <a:solidFill>
                <a:srgbClr val="0000FF"/>
              </a:solidFill>
              <a:latin typeface="楷体" panose="02010609060101010101" pitchFamily="49" charset="-122"/>
              <a:ea typeface="楷体" panose="02010609060101010101" pitchFamily="49" charset="-122"/>
            </a:endParaRPr>
          </a:p>
        </p:txBody>
      </p:sp>
      <p:sp>
        <p:nvSpPr>
          <p:cNvPr id="12" name="文本框 11"/>
          <p:cNvSpPr txBox="1"/>
          <p:nvPr/>
        </p:nvSpPr>
        <p:spPr>
          <a:xfrm>
            <a:off x="534988" y="1939925"/>
            <a:ext cx="8074025" cy="2378075"/>
          </a:xfrm>
          <a:prstGeom prst="rect">
            <a:avLst/>
          </a:prstGeom>
          <a:noFill/>
          <a:ln w="9525">
            <a:noFill/>
          </a:ln>
        </p:spPr>
        <p:txBody>
          <a:bodyPr anchor="t">
            <a:spAutoFit/>
          </a:bodyPr>
          <a:lstStyle/>
          <a:p>
            <a:pPr>
              <a:lnSpc>
                <a:spcPct val="120000"/>
              </a:lnSpc>
              <a:buFont typeface="Arial" panose="020B0604020202020204" pitchFamily="34" charset="0"/>
            </a:pPr>
            <a:r>
              <a:rPr lang="zh-CN" altLang="en-US" sz="3200" b="1">
                <a:solidFill>
                  <a:srgbClr val="0000FF"/>
                </a:solidFill>
                <a:latin typeface="楷体" panose="02010609060101010101" pitchFamily="49" charset="-122"/>
                <a:ea typeface="楷体" panose="02010609060101010101" pitchFamily="49" charset="-122"/>
              </a:rPr>
              <a:t>    体会：作者运用了大量的拟人手法和多样的句式，生动刻画出了几种花开放时的形态，避免了语言上的单调、重复，使得文章生动、有趣，所描写的事物形象、逼真。</a:t>
            </a:r>
            <a:endParaRPr lang="zh-CN" altLang="en-US" sz="36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6055" y="692686"/>
            <a:ext cx="8712967" cy="521970"/>
          </a:xfrm>
          <a:prstGeom prst="rect">
            <a:avLst/>
          </a:prstGeom>
        </p:spPr>
        <p:txBody>
          <a:bodyPr wrap="square">
            <a:spAutoFit/>
          </a:bodyPr>
          <a:lstStyle/>
          <a:p>
            <a:r>
              <a:rPr lang="zh-CN" altLang="en-US" sz="2800" b="1">
                <a:latin typeface="宋体" panose="02010600030101010101" pitchFamily="2" charset="-122"/>
                <a:ea typeface="宋体" panose="02010600030101010101" pitchFamily="2" charset="-122"/>
              </a:rPr>
              <a:t>试一试，用不同的表达方式说“花开了”。</a:t>
            </a:r>
            <a:endParaRPr lang="zh-CN" altLang="en-US" sz="2800" b="1" dirty="0">
              <a:latin typeface="宋体" panose="02010600030101010101" pitchFamily="2" charset="-122"/>
              <a:ea typeface="宋体" panose="02010600030101010101" pitchFamily="2" charset="-122"/>
            </a:endParaRPr>
          </a:p>
        </p:txBody>
      </p:sp>
      <p:sp>
        <p:nvSpPr>
          <p:cNvPr id="5" name="Text Box 3"/>
          <p:cNvSpPr txBox="1">
            <a:spLocks noChangeArrowheads="1"/>
          </p:cNvSpPr>
          <p:nvPr/>
        </p:nvSpPr>
        <p:spPr bwMode="auto">
          <a:xfrm>
            <a:off x="1516149" y="1214775"/>
            <a:ext cx="5628464" cy="3247171"/>
          </a:xfrm>
          <a:prstGeom prst="rect">
            <a:avLst/>
          </a:prstGeom>
          <a:noFill/>
          <a:ln w="9525">
            <a:noFill/>
            <a:miter lim="800000"/>
          </a:ln>
          <a:effectLst/>
        </p:spPr>
        <p:txBody>
          <a:bodyPr wrap="none">
            <a:spAutoFit/>
          </a:bodyPr>
          <a:lstStyle/>
          <a:p>
            <a:pPr algn="l">
              <a:lnSpc>
                <a:spcPct val="150000"/>
              </a:lnSpc>
            </a:pPr>
            <a:r>
              <a:rPr lang="zh-CN" altLang="en-US" sz="2800" b="1">
                <a:latin typeface="楷体" panose="02010609060101010101" pitchFamily="49" charset="-122"/>
                <a:ea typeface="楷体" panose="02010609060101010101" pitchFamily="49" charset="-122"/>
              </a:rPr>
              <a:t>花园里，不同季节的鲜花开放了。</a:t>
            </a:r>
            <a:endParaRPr lang="zh-CN" altLang="en-US" sz="2800" b="1">
              <a:latin typeface="楷体" panose="02010609060101010101" pitchFamily="49" charset="-122"/>
              <a:ea typeface="楷体" panose="02010609060101010101" pitchFamily="49" charset="-122"/>
            </a:endParaRPr>
          </a:p>
          <a:p>
            <a:pPr algn="l">
              <a:lnSpc>
                <a:spcPct val="150000"/>
              </a:lnSpc>
            </a:pPr>
            <a:r>
              <a:rPr lang="zh-CN" altLang="en-US" sz="2800" b="1">
                <a:latin typeface="楷体" panose="02010609060101010101" pitchFamily="49" charset="-122"/>
                <a:ea typeface="楷体" panose="02010609060101010101" pitchFamily="49" charset="-122"/>
              </a:rPr>
              <a:t>春天，</a:t>
            </a:r>
            <a:r>
              <a:rPr lang="en-US" altLang="zh-CN" sz="2800" b="1">
                <a:latin typeface="楷体" panose="02010609060101010101" pitchFamily="49" charset="-122"/>
                <a:ea typeface="楷体" panose="02010609060101010101" pitchFamily="49" charset="-122"/>
              </a:rPr>
              <a:t>____________________</a:t>
            </a:r>
            <a:r>
              <a:rPr lang="zh-CN" altLang="en-US" sz="2800" b="1">
                <a:latin typeface="楷体" panose="02010609060101010101" pitchFamily="49" charset="-122"/>
                <a:ea typeface="楷体" panose="02010609060101010101" pitchFamily="49" charset="-122"/>
              </a:rPr>
              <a:t>；</a:t>
            </a:r>
            <a:endParaRPr lang="zh-CN" altLang="en-US" sz="2800" b="1">
              <a:latin typeface="楷体" panose="02010609060101010101" pitchFamily="49" charset="-122"/>
              <a:ea typeface="楷体" panose="02010609060101010101" pitchFamily="49" charset="-122"/>
            </a:endParaRPr>
          </a:p>
          <a:p>
            <a:pPr algn="l">
              <a:lnSpc>
                <a:spcPct val="150000"/>
              </a:lnSpc>
            </a:pPr>
            <a:r>
              <a:rPr lang="zh-CN" altLang="en-US" sz="2800" b="1">
                <a:latin typeface="楷体" panose="02010609060101010101" pitchFamily="49" charset="-122"/>
                <a:ea typeface="楷体" panose="02010609060101010101" pitchFamily="49" charset="-122"/>
              </a:rPr>
              <a:t>夏天，</a:t>
            </a:r>
            <a:r>
              <a:rPr lang="en-US" altLang="zh-CN" sz="2800" b="1">
                <a:latin typeface="楷体" panose="02010609060101010101" pitchFamily="49" charset="-122"/>
                <a:ea typeface="楷体" panose="02010609060101010101" pitchFamily="49" charset="-122"/>
              </a:rPr>
              <a:t>____________________</a:t>
            </a:r>
            <a:r>
              <a:rPr lang="zh-CN" altLang="en-US" sz="2800" b="1">
                <a:latin typeface="楷体" panose="02010609060101010101" pitchFamily="49" charset="-122"/>
                <a:ea typeface="楷体" panose="02010609060101010101" pitchFamily="49" charset="-122"/>
              </a:rPr>
              <a:t>；</a:t>
            </a:r>
            <a:endParaRPr lang="zh-CN" altLang="en-US" sz="2800" b="1">
              <a:latin typeface="楷体" panose="02010609060101010101" pitchFamily="49" charset="-122"/>
              <a:ea typeface="楷体" panose="02010609060101010101" pitchFamily="49" charset="-122"/>
            </a:endParaRPr>
          </a:p>
          <a:p>
            <a:pPr algn="l">
              <a:lnSpc>
                <a:spcPct val="150000"/>
              </a:lnSpc>
            </a:pPr>
            <a:r>
              <a:rPr lang="zh-CN" altLang="en-US" sz="2800" b="1">
                <a:latin typeface="楷体" panose="02010609060101010101" pitchFamily="49" charset="-122"/>
                <a:ea typeface="楷体" panose="02010609060101010101" pitchFamily="49" charset="-122"/>
              </a:rPr>
              <a:t>秋天，</a:t>
            </a:r>
            <a:r>
              <a:rPr lang="en-US" altLang="zh-CN" sz="2800" b="1">
                <a:latin typeface="楷体" panose="02010609060101010101" pitchFamily="49" charset="-122"/>
                <a:ea typeface="楷体" panose="02010609060101010101" pitchFamily="49" charset="-122"/>
              </a:rPr>
              <a:t>____________________</a:t>
            </a:r>
            <a:r>
              <a:rPr lang="zh-CN" altLang="en-US" sz="2800" b="1">
                <a:latin typeface="楷体" panose="02010609060101010101" pitchFamily="49" charset="-122"/>
                <a:ea typeface="楷体" panose="02010609060101010101" pitchFamily="49" charset="-122"/>
              </a:rPr>
              <a:t>；</a:t>
            </a:r>
            <a:endParaRPr lang="zh-CN" altLang="en-US" sz="2800" b="1">
              <a:latin typeface="楷体" panose="02010609060101010101" pitchFamily="49" charset="-122"/>
              <a:ea typeface="楷体" panose="02010609060101010101" pitchFamily="49" charset="-122"/>
            </a:endParaRPr>
          </a:p>
          <a:p>
            <a:pPr algn="l">
              <a:lnSpc>
                <a:spcPct val="150000"/>
              </a:lnSpc>
            </a:pPr>
            <a:r>
              <a:rPr lang="zh-CN" altLang="en-US" sz="2800" b="1">
                <a:latin typeface="楷体" panose="02010609060101010101" pitchFamily="49" charset="-122"/>
                <a:ea typeface="楷体" panose="02010609060101010101" pitchFamily="49" charset="-122"/>
              </a:rPr>
              <a:t>冬天，</a:t>
            </a:r>
            <a:r>
              <a:rPr lang="en-US" altLang="zh-CN" sz="2800" b="1">
                <a:latin typeface="楷体" panose="02010609060101010101" pitchFamily="49" charset="-122"/>
                <a:ea typeface="楷体" panose="02010609060101010101" pitchFamily="49" charset="-122"/>
              </a:rPr>
              <a:t>____________________</a:t>
            </a:r>
            <a:r>
              <a:rPr lang="zh-CN" altLang="en-US" sz="2800" b="1">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6" name="TextBox 5"/>
          <p:cNvSpPr txBox="1"/>
          <p:nvPr/>
        </p:nvSpPr>
        <p:spPr>
          <a:xfrm>
            <a:off x="2699931" y="1993275"/>
            <a:ext cx="3744416" cy="523220"/>
          </a:xfrm>
          <a:prstGeom prst="rect">
            <a:avLst/>
          </a:prstGeom>
          <a:noFill/>
        </p:spPr>
        <p:txBody>
          <a:bodyPr wrap="square" rtlCol="0">
            <a:spAutoFit/>
          </a:bodyPr>
          <a:lstStyle/>
          <a:p>
            <a:r>
              <a:rPr lang="zh-CN" altLang="en-US" sz="2800" b="1">
                <a:solidFill>
                  <a:srgbClr val="FF0000"/>
                </a:solidFill>
                <a:latin typeface="楷体" panose="02010609060101010101" pitchFamily="49" charset="-122"/>
                <a:ea typeface="楷体" panose="02010609060101010101" pitchFamily="49" charset="-122"/>
              </a:rPr>
              <a:t>桃花露出了笑脸</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2699931" y="2652028"/>
            <a:ext cx="8424936" cy="523220"/>
          </a:xfrm>
          <a:prstGeom prst="rect">
            <a:avLst/>
          </a:prstGeom>
          <a:noFill/>
        </p:spPr>
        <p:txBody>
          <a:bodyPr wrap="square" rtlCol="0">
            <a:spAutoFit/>
          </a:bodyPr>
          <a:lstStyle/>
          <a:p>
            <a:r>
              <a:rPr lang="zh-CN" altLang="en-US" sz="2800" b="1">
                <a:solidFill>
                  <a:srgbClr val="FF0000"/>
                </a:solidFill>
                <a:latin typeface="楷体" panose="02010609060101010101" pitchFamily="49" charset="-122"/>
                <a:ea typeface="楷体" panose="02010609060101010101" pitchFamily="49" charset="-122"/>
              </a:rPr>
              <a:t>荷花展开了自己的裙摆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2808898" y="3295134"/>
            <a:ext cx="8424936" cy="523220"/>
          </a:xfrm>
          <a:prstGeom prst="rect">
            <a:avLst/>
          </a:prstGeom>
          <a:noFill/>
        </p:spPr>
        <p:txBody>
          <a:bodyPr wrap="square" rtlCol="0">
            <a:spAutoFit/>
          </a:bodyPr>
          <a:lstStyle/>
          <a:p>
            <a:r>
              <a:rPr lang="zh-CN" altLang="en-US" sz="2800" b="1">
                <a:solidFill>
                  <a:srgbClr val="FF0000"/>
                </a:solidFill>
                <a:latin typeface="楷体" panose="02010609060101010101" pitchFamily="49" charset="-122"/>
                <a:ea typeface="楷体" panose="02010609060101010101" pitchFamily="49" charset="-122"/>
              </a:rPr>
              <a:t>菊花吐出了丝丝金黄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808516" y="3938647"/>
            <a:ext cx="8424936" cy="523220"/>
          </a:xfrm>
          <a:prstGeom prst="rect">
            <a:avLst/>
          </a:prstGeom>
          <a:noFill/>
        </p:spPr>
        <p:txBody>
          <a:bodyPr wrap="square" rtlCol="0">
            <a:spAutoFit/>
          </a:bodyPr>
          <a:lstStyle/>
          <a:p>
            <a:r>
              <a:rPr lang="zh-CN" altLang="en-US" sz="2800" b="1">
                <a:solidFill>
                  <a:srgbClr val="FF0000"/>
                </a:solidFill>
                <a:latin typeface="楷体" panose="02010609060101010101" pitchFamily="49" charset="-122"/>
                <a:ea typeface="楷体" panose="02010609060101010101" pitchFamily="49" charset="-122"/>
              </a:rPr>
              <a:t>寒梅傲然地挺立在枝头</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Box 1"/>
          <p:cNvSpPr txBox="1"/>
          <p:nvPr/>
        </p:nvSpPr>
        <p:spPr>
          <a:xfrm>
            <a:off x="468313" y="3378200"/>
            <a:ext cx="8329612" cy="1281113"/>
          </a:xfrm>
          <a:prstGeom prst="rect">
            <a:avLst/>
          </a:prstGeom>
          <a:noFill/>
          <a:ln w="9525">
            <a:noFill/>
          </a:ln>
        </p:spPr>
        <p:txBody>
          <a:bodyPr anchor="t">
            <a:spAutoFit/>
          </a:bodyPr>
          <a:lstStyle/>
          <a:p>
            <a:pPr>
              <a:lnSpc>
                <a:spcPct val="130000"/>
              </a:lnSpc>
            </a:pPr>
            <a:r>
              <a:rPr lang="zh-CN" altLang="en-US" sz="3200" b="1">
                <a:latin typeface="楷体" panose="02010609060101010101" pitchFamily="49" charset="-122"/>
                <a:ea typeface="楷体" panose="02010609060101010101" pitchFamily="49" charset="-122"/>
              </a:rPr>
              <a:t>第一自然段告诉我们：</a:t>
            </a:r>
            <a:endParaRPr lang="zh-CN" altLang="en-US" sz="3200" b="1">
              <a:latin typeface="楷体" panose="02010609060101010101" pitchFamily="49" charset="-122"/>
              <a:ea typeface="楷体" panose="02010609060101010101" pitchFamily="49" charset="-122"/>
            </a:endParaRPr>
          </a:p>
          <a:p>
            <a:pPr>
              <a:lnSpc>
                <a:spcPct val="130000"/>
              </a:lnSpc>
            </a:pPr>
            <a:r>
              <a:rPr lang="zh-CN" altLang="en-US" sz="3200" b="1">
                <a:latin typeface="楷体" panose="02010609060101010101" pitchFamily="49" charset="-122"/>
                <a:ea typeface="楷体" panose="02010609060101010101" pitchFamily="49" charset="-122"/>
              </a:rPr>
              <a:t>    一天中不同的花开放的</a:t>
            </a:r>
            <a:r>
              <a:rPr lang="en-US" altLang="zh-CN" sz="3200" b="1">
                <a:latin typeface="楷体" panose="02010609060101010101" pitchFamily="49" charset="-122"/>
                <a:ea typeface="楷体" panose="02010609060101010101" pitchFamily="49" charset="-122"/>
              </a:rPr>
              <a:t>______</a:t>
            </a:r>
            <a:r>
              <a:rPr lang="zh-CN" altLang="en-US" sz="3200" b="1">
                <a:latin typeface="楷体" panose="02010609060101010101" pitchFamily="49" charset="-122"/>
                <a:ea typeface="楷体" panose="02010609060101010101" pitchFamily="49" charset="-122"/>
              </a:rPr>
              <a:t>不同。</a:t>
            </a:r>
            <a:endParaRPr lang="zh-CN" altLang="en-US" sz="3200" b="1" dirty="0">
              <a:latin typeface="楷体" panose="02010609060101010101" pitchFamily="49" charset="-122"/>
              <a:ea typeface="楷体" panose="02010609060101010101" pitchFamily="49" charset="-122"/>
            </a:endParaRPr>
          </a:p>
        </p:txBody>
      </p:sp>
      <p:sp>
        <p:nvSpPr>
          <p:cNvPr id="5" name="TextBox 4"/>
          <p:cNvSpPr txBox="1"/>
          <p:nvPr/>
        </p:nvSpPr>
        <p:spPr>
          <a:xfrm>
            <a:off x="5580063" y="4025900"/>
            <a:ext cx="1009650" cy="584200"/>
          </a:xfrm>
          <a:prstGeom prst="rect">
            <a:avLst/>
          </a:prstGeom>
          <a:noFill/>
          <a:ln w="9525">
            <a:noFill/>
          </a:ln>
        </p:spPr>
        <p:txBody>
          <a:bodyPr wrap="none" anchor="t">
            <a:spAutoFit/>
          </a:bodyPr>
          <a:lstStyle/>
          <a:p>
            <a:r>
              <a:rPr lang="zh-CN" altLang="en-US" sz="3200" b="1">
                <a:solidFill>
                  <a:srgbClr val="FF0000"/>
                </a:solidFill>
                <a:latin typeface="楷体" panose="02010609060101010101" pitchFamily="49" charset="-122"/>
                <a:ea typeface="楷体" panose="02010609060101010101" pitchFamily="49" charset="-122"/>
              </a:rPr>
              <a:t>时间</a:t>
            </a:r>
            <a:endParaRPr lang="zh-CN" altLang="en-US" sz="3200" b="1" dirty="0">
              <a:solidFill>
                <a:srgbClr val="FF0000"/>
              </a:solidFill>
              <a:latin typeface="楷体" panose="02010609060101010101" pitchFamily="49" charset="-122"/>
              <a:ea typeface="楷体" panose="02010609060101010101" pitchFamily="49" charset="-122"/>
            </a:endParaRPr>
          </a:p>
        </p:txBody>
      </p:sp>
      <p:pic>
        <p:nvPicPr>
          <p:cNvPr id="38915" name="图片 5"/>
          <p:cNvPicPr>
            <a:picLocks noChangeAspect="1"/>
          </p:cNvPicPr>
          <p:nvPr/>
        </p:nvPicPr>
        <p:blipFill>
          <a:blip r:embed="rId1"/>
          <a:stretch>
            <a:fillRect/>
          </a:stretch>
        </p:blipFill>
        <p:spPr>
          <a:xfrm>
            <a:off x="300990" y="1033780"/>
            <a:ext cx="7752080" cy="24574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9735" y="1118521"/>
            <a:ext cx="5904656" cy="3329758"/>
          </a:xfrm>
          <a:prstGeom prst="rect">
            <a:avLst/>
          </a:prstGeom>
          <a:noFill/>
        </p:spPr>
        <p:txBody>
          <a:bodyPr wrap="square" rtlCol="0">
            <a:spAutoFit/>
          </a:bodyPr>
          <a:lstStyle/>
          <a:p>
            <a:pPr indent="457200">
              <a:lnSpc>
                <a:spcPct val="150000"/>
              </a:lnSpc>
            </a:pPr>
            <a:r>
              <a:rPr lang="zh-CN" altLang="en-US" sz="2400" b="1" u="sng">
                <a:solidFill>
                  <a:srgbClr val="0000FF"/>
                </a:solidFill>
                <a:latin typeface="楷体" panose="02010609060101010101" pitchFamily="49" charset="-122"/>
                <a:ea typeface="楷体" panose="02010609060101010101" pitchFamily="49" charset="-122"/>
              </a:rPr>
              <a:t>卡尔</a:t>
            </a:r>
            <a:r>
              <a:rPr lang="en-US" altLang="zh-CN" sz="2400" b="1" u="sng">
                <a:solidFill>
                  <a:srgbClr val="0000FF"/>
                </a:solidFill>
                <a:latin typeface="楷体" panose="02010609060101010101" pitchFamily="49" charset="-122"/>
                <a:ea typeface="楷体" panose="02010609060101010101" pitchFamily="49" charset="-122"/>
              </a:rPr>
              <a:t>·</a:t>
            </a:r>
            <a:r>
              <a:rPr lang="zh-CN" altLang="en-US" sz="2400" b="1" u="sng">
                <a:solidFill>
                  <a:srgbClr val="0000FF"/>
                </a:solidFill>
                <a:latin typeface="楷体" panose="02010609060101010101" pitchFamily="49" charset="-122"/>
                <a:ea typeface="楷体" panose="02010609060101010101" pitchFamily="49" charset="-122"/>
              </a:rPr>
              <a:t>冯</a:t>
            </a:r>
            <a:r>
              <a:rPr lang="en-US" altLang="zh-CN" sz="2400" b="1" u="sng">
                <a:solidFill>
                  <a:srgbClr val="0000FF"/>
                </a:solidFill>
                <a:latin typeface="楷体" panose="02010609060101010101" pitchFamily="49" charset="-122"/>
                <a:ea typeface="楷体" panose="02010609060101010101" pitchFamily="49" charset="-122"/>
              </a:rPr>
              <a:t>·</a:t>
            </a:r>
            <a:r>
              <a:rPr lang="zh-CN" altLang="en-US" sz="2400" b="1" u="sng">
                <a:solidFill>
                  <a:srgbClr val="0000FF"/>
                </a:solidFill>
                <a:latin typeface="楷体" panose="02010609060101010101" pitchFamily="49" charset="-122"/>
                <a:ea typeface="楷体" panose="02010609060101010101" pitchFamily="49" charset="-122"/>
              </a:rPr>
              <a:t>林奈，瑞典生物学家。动植物双名命名法的创立者。自幼喜爱花卉。曾游历欧洲各国，拜访著名的植物学家，搜集大量植物标本。林奈在生物学中的最主要的成果是建立了人为分类体系和双名制命名法。代表作</a:t>
            </a:r>
            <a:r>
              <a:rPr lang="en-US" altLang="zh-CN" sz="2400" b="1" u="sng">
                <a:solidFill>
                  <a:srgbClr val="0000FF"/>
                </a:solidFill>
                <a:latin typeface="楷体" panose="02010609060101010101" pitchFamily="49" charset="-122"/>
                <a:ea typeface="楷体" panose="02010609060101010101" pitchFamily="49" charset="-122"/>
              </a:rPr>
              <a:t>《</a:t>
            </a:r>
            <a:r>
              <a:rPr lang="zh-CN" altLang="en-US" sz="2400" b="1" u="sng">
                <a:solidFill>
                  <a:srgbClr val="0000FF"/>
                </a:solidFill>
                <a:latin typeface="楷体" panose="02010609060101010101" pitchFamily="49" charset="-122"/>
                <a:ea typeface="楷体" panose="02010609060101010101" pitchFamily="49" charset="-122"/>
              </a:rPr>
              <a:t>自然系统</a:t>
            </a:r>
            <a:r>
              <a:rPr lang="en-US" altLang="zh-CN" sz="2400" b="1" u="sng">
                <a:solidFill>
                  <a:srgbClr val="0000FF"/>
                </a:solidFill>
                <a:latin typeface="楷体" panose="02010609060101010101" pitchFamily="49" charset="-122"/>
                <a:ea typeface="楷体" panose="02010609060101010101" pitchFamily="49" charset="-122"/>
              </a:rPr>
              <a:t>》</a:t>
            </a:r>
            <a:r>
              <a:rPr lang="zh-CN" altLang="en-US" sz="2400" b="1" u="sng">
                <a:solidFill>
                  <a:srgbClr val="0000FF"/>
                </a:solidFill>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pic>
        <p:nvPicPr>
          <p:cNvPr id="80897" name="Picture 1"/>
          <p:cNvPicPr>
            <a:picLocks noChangeAspect="1" noChangeArrowheads="1"/>
          </p:cNvPicPr>
          <p:nvPr/>
        </p:nvPicPr>
        <p:blipFill>
          <a:blip r:embed="rId1" cstate="print"/>
          <a:srcRect/>
          <a:stretch>
            <a:fillRect/>
          </a:stretch>
        </p:blipFill>
        <p:spPr bwMode="auto">
          <a:xfrm>
            <a:off x="384106" y="1435059"/>
            <a:ext cx="2181225" cy="28384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9144000" cy="5143500"/>
          </a:xfrm>
          <a:prstGeom prst="rect">
            <a:avLst/>
          </a:prstGeom>
        </p:spPr>
      </p:pic>
      <p:sp>
        <p:nvSpPr>
          <p:cNvPr id="5" name="标题 4"/>
          <p:cNvSpPr>
            <a:spLocks noGrp="1"/>
          </p:cNvSpPr>
          <p:nvPr>
            <p:ph type="title"/>
            <p:custDataLst>
              <p:tags r:id="rId2"/>
            </p:custDataLst>
          </p:nvPr>
        </p:nvSpPr>
        <p:spPr>
          <a:xfrm>
            <a:off x="67628" y="1313498"/>
            <a:ext cx="5825490" cy="901541"/>
          </a:xfrm>
        </p:spPr>
        <p:txBody>
          <a:bodyPr/>
          <a:lstStyle/>
          <a:p>
            <a:r>
              <a:rPr lang="zh-CN" altLang="en-US">
                <a:solidFill>
                  <a:schemeClr val="tx2">
                    <a:lumMod val="50000"/>
                  </a:schemeClr>
                </a:solidFill>
              </a:rPr>
              <a:t>感谢您的聆听与观看！</a:t>
            </a:r>
            <a:endParaRPr lang="zh-CN" altLang="en-US" dirty="0">
              <a:solidFill>
                <a:schemeClr val="tx2">
                  <a:lumMod val="50000"/>
                </a:schemeClr>
              </a:solidFill>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6"/>
          <p:cNvSpPr txBox="1"/>
          <p:nvPr/>
        </p:nvSpPr>
        <p:spPr>
          <a:xfrm>
            <a:off x="2137223" y="1650952"/>
            <a:ext cx="6768752" cy="1922065"/>
          </a:xfrm>
          <a:prstGeom prst="rect">
            <a:avLst/>
          </a:prstGeom>
          <a:noFill/>
        </p:spPr>
        <p:txBody>
          <a:bodyPr wrap="square" rtlCol="0" anchor="t">
            <a:spAutoFit/>
          </a:bodyPr>
          <a:lstStyle/>
          <a:p>
            <a:pPr>
              <a:lnSpc>
                <a:spcPct val="130000"/>
              </a:lnSpc>
            </a:pPr>
            <a:r>
              <a:rPr lang="zh-CN" altLang="en-US" sz="3200" b="1">
                <a:latin typeface="黑体" panose="02010609060101010101" charset="-122"/>
                <a:ea typeface="黑体" panose="02010609060101010101" charset="-122"/>
              </a:rPr>
              <a:t>    朗读第一自然段，想想哪句话提示了这一自然段的主要意思，说说你的理由。</a:t>
            </a:r>
            <a:endParaRPr lang="en-US" altLang="zh-CN" sz="3200" b="1" dirty="0">
              <a:latin typeface="黑体" panose="02010609060101010101" charset="-122"/>
              <a:ea typeface="黑体" panose="02010609060101010101" charset="-122"/>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1394" y="1347614"/>
            <a:ext cx="1757013" cy="2517924"/>
          </a:xfrm>
          <a:prstGeom prst="rect">
            <a:avLst/>
          </a:prstGeom>
        </p:spPr>
      </p:pic>
      <p:sp>
        <p:nvSpPr>
          <p:cNvPr id="6" name="文本框 14"/>
          <p:cNvSpPr txBox="1"/>
          <p:nvPr/>
        </p:nvSpPr>
        <p:spPr>
          <a:xfrm>
            <a:off x="768444" y="497890"/>
            <a:ext cx="1931348" cy="561692"/>
          </a:xfrm>
          <a:prstGeom prst="rect">
            <a:avLst/>
          </a:prstGeom>
          <a:noFill/>
        </p:spPr>
        <p:txBody>
          <a:bodyPr wrap="square" lIns="68580" tIns="34290" rIns="68580" bIns="34290" rtlCol="0">
            <a:spAutoFit/>
          </a:bodyPr>
          <a:lstStyle/>
          <a:p>
            <a:r>
              <a:rPr lang="zh-CN" altLang="en-US" sz="3200" b="1">
                <a:solidFill>
                  <a:srgbClr val="875000"/>
                </a:solidFill>
                <a:latin typeface="幼圆" panose="02010509060101010101" pitchFamily="49" charset="-122"/>
                <a:ea typeface="幼圆" panose="02010509060101010101" pitchFamily="49" charset="-122"/>
              </a:rPr>
              <a:t>互动课堂</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210" y="550566"/>
            <a:ext cx="366861" cy="456339"/>
          </a:xfrm>
          <a:prstGeom prst="rect">
            <a:avLst/>
          </a:prstGeom>
        </p:spPr>
      </p:pic>
      <p:sp>
        <p:nvSpPr>
          <p:cNvPr id="8" name="矩形 7"/>
          <p:cNvSpPr/>
          <p:nvPr/>
        </p:nvSpPr>
        <p:spPr>
          <a:xfrm>
            <a:off x="3851920" y="4023523"/>
            <a:ext cx="2529860" cy="492443"/>
          </a:xfrm>
          <a:prstGeom prst="rect">
            <a:avLst/>
          </a:prstGeom>
        </p:spPr>
        <p:txBody>
          <a:bodyPr wrap="none">
            <a:spAutoFit/>
          </a:bodyPr>
          <a:lstStyle/>
          <a:p>
            <a:pPr lvl="0"/>
            <a:r>
              <a:rPr lang="zh-CN" altLang="en-US" sz="2600" b="1">
                <a:solidFill>
                  <a:prstClr val="black"/>
                </a:solidFill>
                <a:latin typeface="宋体" panose="02010600030101010101" pitchFamily="2" charset="-122"/>
                <a:ea typeface="宋体" panose="02010600030101010101" pitchFamily="2" charset="-122"/>
              </a:rPr>
              <a:t>（课后第二题）</a:t>
            </a:r>
            <a:endParaRPr lang="zh-CN" altLang="en-US" sz="2600" b="1" dirty="0">
              <a:solidFill>
                <a:prstClr val="black"/>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57178"/>
          <a:stretch>
            <a:fillRect/>
          </a:stretch>
        </p:blipFill>
        <p:spPr>
          <a:xfrm>
            <a:off x="2208530" y="3169285"/>
            <a:ext cx="2098040" cy="492760"/>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4567" r="8138"/>
          <a:stretch>
            <a:fillRect/>
          </a:stretch>
        </p:blipFill>
        <p:spPr>
          <a:xfrm>
            <a:off x="1907704" y="2490563"/>
            <a:ext cx="6912768" cy="548688"/>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4567" r="8138"/>
          <a:stretch>
            <a:fillRect/>
          </a:stretch>
        </p:blipFill>
        <p:spPr>
          <a:xfrm>
            <a:off x="2812415" y="1866900"/>
            <a:ext cx="6007735" cy="5486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框 32"/>
          <p:cNvSpPr txBox="1"/>
          <p:nvPr/>
        </p:nvSpPr>
        <p:spPr>
          <a:xfrm>
            <a:off x="4475163" y="2925763"/>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0" name="文本框 34"/>
          <p:cNvSpPr txBox="1"/>
          <p:nvPr/>
        </p:nvSpPr>
        <p:spPr>
          <a:xfrm rot="-280097">
            <a:off x="3583438" y="12282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1" name="文本框 36"/>
          <p:cNvSpPr txBox="1"/>
          <p:nvPr/>
        </p:nvSpPr>
        <p:spPr>
          <a:xfrm rot="-5350866">
            <a:off x="6011519" y="13139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2" name="文本框 37"/>
          <p:cNvSpPr txBox="1"/>
          <p:nvPr/>
        </p:nvSpPr>
        <p:spPr>
          <a:xfrm rot="-4150866">
            <a:off x="5481294" y="17219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3" name="文本框 45"/>
          <p:cNvSpPr txBox="1"/>
          <p:nvPr/>
        </p:nvSpPr>
        <p:spPr>
          <a:xfrm rot="-5350866">
            <a:off x="6572701" y="13377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4" name="文本框 46"/>
          <p:cNvSpPr txBox="1"/>
          <p:nvPr/>
        </p:nvSpPr>
        <p:spPr>
          <a:xfrm rot="-424911">
            <a:off x="7219607" y="15695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5" name="文本框 47"/>
          <p:cNvSpPr txBox="1"/>
          <p:nvPr/>
        </p:nvSpPr>
        <p:spPr>
          <a:xfrm rot="-4150866">
            <a:off x="7805394" y="24966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6" name="文本框 49"/>
          <p:cNvSpPr txBox="1"/>
          <p:nvPr/>
        </p:nvSpPr>
        <p:spPr>
          <a:xfrm rot="657351">
            <a:off x="5600357" y="13345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7" name="文本框 50"/>
          <p:cNvSpPr txBox="1"/>
          <p:nvPr/>
        </p:nvSpPr>
        <p:spPr>
          <a:xfrm rot="1480325">
            <a:off x="7543457" y="12440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8" name="文本框 51"/>
          <p:cNvSpPr txBox="1"/>
          <p:nvPr/>
        </p:nvSpPr>
        <p:spPr>
          <a:xfrm rot="-5350866">
            <a:off x="6131376" y="21759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39" name="文本框 32"/>
          <p:cNvSpPr txBox="1"/>
          <p:nvPr/>
        </p:nvSpPr>
        <p:spPr>
          <a:xfrm>
            <a:off x="3262313" y="3560763"/>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0" name="文本框 34"/>
          <p:cNvSpPr txBox="1"/>
          <p:nvPr/>
        </p:nvSpPr>
        <p:spPr>
          <a:xfrm rot="4149897">
            <a:off x="4613725" y="34983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1" name="文本框 36"/>
          <p:cNvSpPr txBox="1"/>
          <p:nvPr/>
        </p:nvSpPr>
        <p:spPr>
          <a:xfrm rot="-1380000">
            <a:off x="4052544" y="13012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2" name="文本框 37"/>
          <p:cNvSpPr txBox="1"/>
          <p:nvPr/>
        </p:nvSpPr>
        <p:spPr>
          <a:xfrm rot="-180000">
            <a:off x="4282732" y="20537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3" name="文本框 45"/>
          <p:cNvSpPr txBox="1"/>
          <p:nvPr/>
        </p:nvSpPr>
        <p:spPr>
          <a:xfrm rot="-1380000">
            <a:off x="4612932" y="13234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4" name="文本框 46"/>
          <p:cNvSpPr txBox="1"/>
          <p:nvPr/>
        </p:nvSpPr>
        <p:spPr>
          <a:xfrm rot="-1380000">
            <a:off x="4982819" y="15377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5" name="文本框 47"/>
          <p:cNvSpPr txBox="1"/>
          <p:nvPr/>
        </p:nvSpPr>
        <p:spPr>
          <a:xfrm rot="-180000">
            <a:off x="5216182" y="22346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6" name="文本框 49"/>
          <p:cNvSpPr txBox="1"/>
          <p:nvPr/>
        </p:nvSpPr>
        <p:spPr>
          <a:xfrm rot="-5350866">
            <a:off x="6461576" y="21092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7" name="文本框 50"/>
          <p:cNvSpPr txBox="1"/>
          <p:nvPr/>
        </p:nvSpPr>
        <p:spPr>
          <a:xfrm rot="-170103">
            <a:off x="5741644" y="25902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8" name="文本框 51"/>
          <p:cNvSpPr txBox="1"/>
          <p:nvPr/>
        </p:nvSpPr>
        <p:spPr>
          <a:xfrm rot="-5350866">
            <a:off x="5995644" y="34316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49" name="文本框 32"/>
          <p:cNvSpPr txBox="1"/>
          <p:nvPr/>
        </p:nvSpPr>
        <p:spPr>
          <a:xfrm rot="1209897">
            <a:off x="1652244" y="28919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0" name="文本框 34"/>
          <p:cNvSpPr txBox="1"/>
          <p:nvPr/>
        </p:nvSpPr>
        <p:spPr>
          <a:xfrm rot="4149897">
            <a:off x="2292800" y="34554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1" name="文本框 36"/>
          <p:cNvSpPr txBox="1"/>
          <p:nvPr/>
        </p:nvSpPr>
        <p:spPr>
          <a:xfrm rot="-1380000">
            <a:off x="1757019" y="32284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2" name="文本框 37"/>
          <p:cNvSpPr txBox="1"/>
          <p:nvPr/>
        </p:nvSpPr>
        <p:spPr>
          <a:xfrm rot="1029897">
            <a:off x="2638082" y="27538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3" name="文本框 45"/>
          <p:cNvSpPr txBox="1"/>
          <p:nvPr/>
        </p:nvSpPr>
        <p:spPr>
          <a:xfrm rot="-1380000">
            <a:off x="3314357" y="31459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4" name="文本框 46"/>
          <p:cNvSpPr txBox="1"/>
          <p:nvPr/>
        </p:nvSpPr>
        <p:spPr>
          <a:xfrm rot="-170103">
            <a:off x="939457" y="15298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5" name="文本框 47"/>
          <p:cNvSpPr txBox="1"/>
          <p:nvPr/>
        </p:nvSpPr>
        <p:spPr>
          <a:xfrm rot="1029897">
            <a:off x="980732" y="33999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6" name="文本框 49"/>
          <p:cNvSpPr txBox="1"/>
          <p:nvPr/>
        </p:nvSpPr>
        <p:spPr>
          <a:xfrm rot="-170103">
            <a:off x="3161957" y="38364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7" name="文本框 50"/>
          <p:cNvSpPr txBox="1"/>
          <p:nvPr/>
        </p:nvSpPr>
        <p:spPr>
          <a:xfrm rot="-170103">
            <a:off x="4309719" y="31697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8" name="文本框 51"/>
          <p:cNvSpPr txBox="1"/>
          <p:nvPr/>
        </p:nvSpPr>
        <p:spPr>
          <a:xfrm rot="-170103">
            <a:off x="4476407" y="39285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59" name="文本框 32"/>
          <p:cNvSpPr txBox="1"/>
          <p:nvPr/>
        </p:nvSpPr>
        <p:spPr>
          <a:xfrm rot="-5070842">
            <a:off x="472732" y="20394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0" name="文本框 34"/>
          <p:cNvSpPr txBox="1"/>
          <p:nvPr/>
        </p:nvSpPr>
        <p:spPr>
          <a:xfrm rot="4149897">
            <a:off x="1489525" y="21584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1" name="文本框 36"/>
          <p:cNvSpPr txBox="1"/>
          <p:nvPr/>
        </p:nvSpPr>
        <p:spPr>
          <a:xfrm rot="-170103">
            <a:off x="1395069" y="12774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2" name="文本框 37"/>
          <p:cNvSpPr txBox="1"/>
          <p:nvPr/>
        </p:nvSpPr>
        <p:spPr>
          <a:xfrm rot="1029897">
            <a:off x="1490319" y="16838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3" name="文本框 54"/>
          <p:cNvSpPr txBox="1"/>
          <p:nvPr/>
        </p:nvSpPr>
        <p:spPr>
          <a:xfrm rot="-1380000">
            <a:off x="2269782" y="11456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4" name="文本框 55"/>
          <p:cNvSpPr txBox="1"/>
          <p:nvPr/>
        </p:nvSpPr>
        <p:spPr>
          <a:xfrm rot="-1380000">
            <a:off x="2839694" y="13155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5" name="文本框 56"/>
          <p:cNvSpPr txBox="1"/>
          <p:nvPr/>
        </p:nvSpPr>
        <p:spPr>
          <a:xfrm rot="-180000">
            <a:off x="2568232" y="18790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6" name="文本框 49"/>
          <p:cNvSpPr txBox="1"/>
          <p:nvPr/>
        </p:nvSpPr>
        <p:spPr>
          <a:xfrm rot="-1380000">
            <a:off x="3428657" y="15377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7" name="文本框 50"/>
          <p:cNvSpPr txBox="1"/>
          <p:nvPr/>
        </p:nvSpPr>
        <p:spPr>
          <a:xfrm rot="-1380000">
            <a:off x="3001619" y="21188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8" name="文本框 51"/>
          <p:cNvSpPr txBox="1"/>
          <p:nvPr/>
        </p:nvSpPr>
        <p:spPr>
          <a:xfrm rot="-1380000">
            <a:off x="3636619" y="22553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69" name="文本框 32"/>
          <p:cNvSpPr txBox="1"/>
          <p:nvPr/>
        </p:nvSpPr>
        <p:spPr>
          <a:xfrm rot="1209897">
            <a:off x="5266982" y="35380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0" name="文本框 34"/>
          <p:cNvSpPr txBox="1"/>
          <p:nvPr/>
        </p:nvSpPr>
        <p:spPr>
          <a:xfrm rot="-1030866">
            <a:off x="6463163" y="38936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1" name="文本框 36"/>
          <p:cNvSpPr txBox="1"/>
          <p:nvPr/>
        </p:nvSpPr>
        <p:spPr>
          <a:xfrm rot="368503">
            <a:off x="5925794" y="28585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2" name="文本框 37"/>
          <p:cNvSpPr txBox="1"/>
          <p:nvPr/>
        </p:nvSpPr>
        <p:spPr>
          <a:xfrm rot="829244">
            <a:off x="5436844" y="39730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3" name="文本框 45"/>
          <p:cNvSpPr txBox="1"/>
          <p:nvPr/>
        </p:nvSpPr>
        <p:spPr>
          <a:xfrm rot="-4502722">
            <a:off x="6929094" y="24982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4" name="文本框 46"/>
          <p:cNvSpPr txBox="1"/>
          <p:nvPr/>
        </p:nvSpPr>
        <p:spPr>
          <a:xfrm rot="2702238">
            <a:off x="7718876" y="30617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5" name="文本框 47"/>
          <p:cNvSpPr txBox="1"/>
          <p:nvPr/>
        </p:nvSpPr>
        <p:spPr>
          <a:xfrm rot="-3456638">
            <a:off x="6894169" y="34015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6" name="文本框 49"/>
          <p:cNvSpPr txBox="1"/>
          <p:nvPr/>
        </p:nvSpPr>
        <p:spPr>
          <a:xfrm rot="-3180423">
            <a:off x="2114207" y="23220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7" name="文本框 50"/>
          <p:cNvSpPr txBox="1"/>
          <p:nvPr/>
        </p:nvSpPr>
        <p:spPr>
          <a:xfrm rot="-3640556">
            <a:off x="7389469" y="35888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8" name="文本框 51"/>
          <p:cNvSpPr txBox="1"/>
          <p:nvPr/>
        </p:nvSpPr>
        <p:spPr>
          <a:xfrm rot="1549510">
            <a:off x="7906994" y="21743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79" name="文本框 32"/>
          <p:cNvSpPr txBox="1"/>
          <p:nvPr/>
        </p:nvSpPr>
        <p:spPr>
          <a:xfrm rot="4190103">
            <a:off x="4439101" y="25061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0" name="文本框 34"/>
          <p:cNvSpPr txBox="1"/>
          <p:nvPr/>
        </p:nvSpPr>
        <p:spPr>
          <a:xfrm rot="8340000">
            <a:off x="5072513" y="31379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1" name="文本框 36"/>
          <p:cNvSpPr txBox="1"/>
          <p:nvPr/>
        </p:nvSpPr>
        <p:spPr>
          <a:xfrm rot="-1160763">
            <a:off x="5925794" y="17505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2" name="文本框 37"/>
          <p:cNvSpPr txBox="1"/>
          <p:nvPr/>
        </p:nvSpPr>
        <p:spPr>
          <a:xfrm rot="39237">
            <a:off x="5801969" y="22727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3" name="文本框 45"/>
          <p:cNvSpPr txBox="1"/>
          <p:nvPr/>
        </p:nvSpPr>
        <p:spPr>
          <a:xfrm rot="-1160763">
            <a:off x="6486182" y="17727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4" name="文本框 46"/>
          <p:cNvSpPr txBox="1"/>
          <p:nvPr/>
        </p:nvSpPr>
        <p:spPr>
          <a:xfrm rot="-1160763">
            <a:off x="6856069" y="19870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5" name="文本框 47"/>
          <p:cNvSpPr txBox="1"/>
          <p:nvPr/>
        </p:nvSpPr>
        <p:spPr>
          <a:xfrm rot="39237">
            <a:off x="7337082" y="24569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6" name="文本框 49"/>
          <p:cNvSpPr txBox="1"/>
          <p:nvPr/>
        </p:nvSpPr>
        <p:spPr>
          <a:xfrm rot="-1160763">
            <a:off x="7191032" y="21584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7" name="文本框 50"/>
          <p:cNvSpPr txBox="1"/>
          <p:nvPr/>
        </p:nvSpPr>
        <p:spPr>
          <a:xfrm rot="-1160763">
            <a:off x="7640294" y="19330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8" name="文本框 51"/>
          <p:cNvSpPr txBox="1"/>
          <p:nvPr/>
        </p:nvSpPr>
        <p:spPr>
          <a:xfrm rot="-1160763">
            <a:off x="7441857" y="27934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89" name="文本框 32"/>
          <p:cNvSpPr txBox="1"/>
          <p:nvPr/>
        </p:nvSpPr>
        <p:spPr>
          <a:xfrm rot="4190103">
            <a:off x="2915894" y="33380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0" name="文本框 34"/>
          <p:cNvSpPr txBox="1"/>
          <p:nvPr/>
        </p:nvSpPr>
        <p:spPr>
          <a:xfrm rot="8340000">
            <a:off x="4073975" y="28157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1" name="文本框 36"/>
          <p:cNvSpPr txBox="1"/>
          <p:nvPr/>
        </p:nvSpPr>
        <p:spPr>
          <a:xfrm rot="2810103">
            <a:off x="3963644" y="17330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2" name="文本框 37"/>
          <p:cNvSpPr txBox="1"/>
          <p:nvPr/>
        </p:nvSpPr>
        <p:spPr>
          <a:xfrm rot="4010103">
            <a:off x="3963644" y="22759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3" name="文本框 45"/>
          <p:cNvSpPr txBox="1"/>
          <p:nvPr/>
        </p:nvSpPr>
        <p:spPr>
          <a:xfrm rot="2810103">
            <a:off x="4524826" y="17568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4" name="文本框 46"/>
          <p:cNvSpPr txBox="1"/>
          <p:nvPr/>
        </p:nvSpPr>
        <p:spPr>
          <a:xfrm rot="2810103">
            <a:off x="4893919" y="19695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5" name="文本框 47"/>
          <p:cNvSpPr txBox="1"/>
          <p:nvPr/>
        </p:nvSpPr>
        <p:spPr>
          <a:xfrm rot="4010103">
            <a:off x="4893919" y="25125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6" name="文本框 49"/>
          <p:cNvSpPr txBox="1"/>
          <p:nvPr/>
        </p:nvSpPr>
        <p:spPr>
          <a:xfrm rot="-1160763">
            <a:off x="6376644" y="25442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7" name="文本框 50"/>
          <p:cNvSpPr txBox="1"/>
          <p:nvPr/>
        </p:nvSpPr>
        <p:spPr>
          <a:xfrm rot="4020000">
            <a:off x="5369376" y="26299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8" name="文本框 51"/>
          <p:cNvSpPr txBox="1"/>
          <p:nvPr/>
        </p:nvSpPr>
        <p:spPr>
          <a:xfrm rot="-1160763">
            <a:off x="5751169" y="32189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599" name="文本框 32"/>
          <p:cNvSpPr txBox="1"/>
          <p:nvPr/>
        </p:nvSpPr>
        <p:spPr>
          <a:xfrm rot="5400000">
            <a:off x="1291882" y="32268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0" name="文本框 34"/>
          <p:cNvSpPr txBox="1"/>
          <p:nvPr/>
        </p:nvSpPr>
        <p:spPr>
          <a:xfrm rot="8340000">
            <a:off x="2030863" y="35523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1" name="文本框 36"/>
          <p:cNvSpPr txBox="1"/>
          <p:nvPr/>
        </p:nvSpPr>
        <p:spPr>
          <a:xfrm rot="2810103">
            <a:off x="2013401" y="27315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2" name="文本框 37"/>
          <p:cNvSpPr txBox="1"/>
          <p:nvPr/>
        </p:nvSpPr>
        <p:spPr>
          <a:xfrm rot="5220000">
            <a:off x="2448376" y="30141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3" name="文本框 45"/>
          <p:cNvSpPr txBox="1"/>
          <p:nvPr/>
        </p:nvSpPr>
        <p:spPr>
          <a:xfrm rot="2810103">
            <a:off x="2960344" y="27442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4" name="文本框 46"/>
          <p:cNvSpPr txBox="1"/>
          <p:nvPr/>
        </p:nvSpPr>
        <p:spPr>
          <a:xfrm rot="4020000">
            <a:off x="851351" y="19632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5" name="文本框 47"/>
          <p:cNvSpPr txBox="1"/>
          <p:nvPr/>
        </p:nvSpPr>
        <p:spPr>
          <a:xfrm rot="5220000">
            <a:off x="852144" y="28950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6" name="文本框 49"/>
          <p:cNvSpPr txBox="1"/>
          <p:nvPr/>
        </p:nvSpPr>
        <p:spPr>
          <a:xfrm rot="4020000">
            <a:off x="2614269" y="37380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7" name="文本框 50"/>
          <p:cNvSpPr txBox="1"/>
          <p:nvPr/>
        </p:nvSpPr>
        <p:spPr>
          <a:xfrm rot="4020000">
            <a:off x="3852519" y="33649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8" name="文本框 51"/>
          <p:cNvSpPr txBox="1"/>
          <p:nvPr/>
        </p:nvSpPr>
        <p:spPr>
          <a:xfrm rot="4020000">
            <a:off x="4222407" y="35793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09" name="文本框 32"/>
          <p:cNvSpPr txBox="1"/>
          <p:nvPr/>
        </p:nvSpPr>
        <p:spPr>
          <a:xfrm rot="-880739">
            <a:off x="666407" y="25140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0" name="文本框 34"/>
          <p:cNvSpPr txBox="1"/>
          <p:nvPr/>
        </p:nvSpPr>
        <p:spPr>
          <a:xfrm rot="8340000">
            <a:off x="1403800" y="25918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1" name="文本框 36"/>
          <p:cNvSpPr txBox="1"/>
          <p:nvPr/>
        </p:nvSpPr>
        <p:spPr>
          <a:xfrm rot="4020000">
            <a:off x="1820519" y="15092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2" name="文本框 37"/>
          <p:cNvSpPr txBox="1"/>
          <p:nvPr/>
        </p:nvSpPr>
        <p:spPr>
          <a:xfrm rot="5220000">
            <a:off x="1820519" y="20521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3" name="文本框 45"/>
          <p:cNvSpPr txBox="1"/>
          <p:nvPr/>
        </p:nvSpPr>
        <p:spPr>
          <a:xfrm rot="2810103">
            <a:off x="2380907" y="15314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4" name="文本框 46"/>
          <p:cNvSpPr txBox="1"/>
          <p:nvPr/>
        </p:nvSpPr>
        <p:spPr>
          <a:xfrm rot="2810103">
            <a:off x="2750794" y="17457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5" name="文本框 47"/>
          <p:cNvSpPr txBox="1"/>
          <p:nvPr/>
        </p:nvSpPr>
        <p:spPr>
          <a:xfrm rot="4010103">
            <a:off x="2480126" y="23124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6" name="文本框 49"/>
          <p:cNvSpPr txBox="1"/>
          <p:nvPr/>
        </p:nvSpPr>
        <p:spPr>
          <a:xfrm rot="2810103">
            <a:off x="3338169" y="19695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7" name="文本框 50"/>
          <p:cNvSpPr txBox="1"/>
          <p:nvPr/>
        </p:nvSpPr>
        <p:spPr>
          <a:xfrm rot="2810103">
            <a:off x="3225457" y="24045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8" name="文本框 51"/>
          <p:cNvSpPr txBox="1"/>
          <p:nvPr/>
        </p:nvSpPr>
        <p:spPr>
          <a:xfrm rot="2810103">
            <a:off x="3595344" y="26188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19" name="文本框 32"/>
          <p:cNvSpPr txBox="1"/>
          <p:nvPr/>
        </p:nvSpPr>
        <p:spPr>
          <a:xfrm rot="5400000">
            <a:off x="4901857" y="36809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0" name="文本框 34"/>
          <p:cNvSpPr txBox="1"/>
          <p:nvPr/>
        </p:nvSpPr>
        <p:spPr>
          <a:xfrm rot="3159237">
            <a:off x="5969450" y="400634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1" name="文本框 36"/>
          <p:cNvSpPr txBox="1"/>
          <p:nvPr/>
        </p:nvSpPr>
        <p:spPr>
          <a:xfrm rot="-1160763">
            <a:off x="6389344" y="292526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2" name="文本框 37"/>
          <p:cNvSpPr txBox="1"/>
          <p:nvPr/>
        </p:nvSpPr>
        <p:spPr>
          <a:xfrm rot="39237">
            <a:off x="6389344" y="34681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3" name="文本框 45"/>
          <p:cNvSpPr txBox="1"/>
          <p:nvPr/>
        </p:nvSpPr>
        <p:spPr>
          <a:xfrm rot="-1160763">
            <a:off x="6949732" y="29474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4" name="文本框 46"/>
          <p:cNvSpPr txBox="1"/>
          <p:nvPr/>
        </p:nvSpPr>
        <p:spPr>
          <a:xfrm rot="-1160763">
            <a:off x="7319619" y="31617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5" name="文本框 47"/>
          <p:cNvSpPr txBox="1"/>
          <p:nvPr/>
        </p:nvSpPr>
        <p:spPr>
          <a:xfrm rot="39237">
            <a:off x="7006882" y="37301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6" name="文本框 49"/>
          <p:cNvSpPr txBox="1"/>
          <p:nvPr/>
        </p:nvSpPr>
        <p:spPr>
          <a:xfrm rot="-1160763">
            <a:off x="7840319" y="34523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7" name="文本框 50"/>
          <p:cNvSpPr txBox="1"/>
          <p:nvPr/>
        </p:nvSpPr>
        <p:spPr>
          <a:xfrm rot="-1160763">
            <a:off x="7794282" y="3820612"/>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8" name="文本框 51"/>
          <p:cNvSpPr txBox="1"/>
          <p:nvPr/>
        </p:nvSpPr>
        <p:spPr>
          <a:xfrm rot="-1160763">
            <a:off x="6932269" y="11456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29" name="文本框 120"/>
          <p:cNvSpPr txBox="1"/>
          <p:nvPr/>
        </p:nvSpPr>
        <p:spPr>
          <a:xfrm>
            <a:off x="3995738" y="-657225"/>
            <a:ext cx="1184275" cy="307975"/>
          </a:xfrm>
          <a:prstGeom prst="rect">
            <a:avLst/>
          </a:prstGeom>
          <a:noFill/>
          <a:ln w="9525">
            <a:noFill/>
          </a:ln>
        </p:spPr>
        <p:txBody>
          <a:bodyPr anchor="t">
            <a:spAutoFit/>
          </a:bodyPr>
          <a:lstStyle/>
          <a:p>
            <a:pPr algn="ctr" eaLnBrk="0" hangingPunct="0"/>
            <a:r>
              <a:rPr lang="zh-CN" altLang="en-US" sz="1400" b="1">
                <a:solidFill>
                  <a:srgbClr val="FFFFFF"/>
                </a:solidFill>
                <a:latin typeface="楷体" panose="02010609060101010101" pitchFamily="49" charset="-122"/>
                <a:ea typeface="楷体" panose="02010609060101010101" pitchFamily="49" charset="-122"/>
              </a:rPr>
              <a:t> </a:t>
            </a:r>
            <a:endParaRPr lang="zh-CN" altLang="en-US" sz="1400" b="1" dirty="0">
              <a:solidFill>
                <a:srgbClr val="FFFFFF"/>
              </a:solidFill>
              <a:latin typeface="楷体" panose="02010609060101010101" pitchFamily="49" charset="-122"/>
              <a:ea typeface="楷体" panose="02010609060101010101" pitchFamily="49" charset="-122"/>
            </a:endParaRPr>
          </a:p>
        </p:txBody>
      </p:sp>
      <p:sp>
        <p:nvSpPr>
          <p:cNvPr id="22630" name="文本框 121"/>
          <p:cNvSpPr txBox="1"/>
          <p:nvPr/>
        </p:nvSpPr>
        <p:spPr>
          <a:xfrm>
            <a:off x="-931862" y="1995488"/>
            <a:ext cx="403225" cy="307777"/>
          </a:xfrm>
          <a:prstGeom prst="rect">
            <a:avLst/>
          </a:prstGeom>
          <a:noFill/>
          <a:ln w="9525">
            <a:noFill/>
          </a:ln>
        </p:spPr>
        <p:txBody>
          <a:bodyPr anchor="t">
            <a:spAutoFit/>
          </a:bodyPr>
          <a:lstStyle/>
          <a:p>
            <a:pPr algn="ctr" eaLnBrk="0" hangingPunct="0"/>
            <a:r>
              <a:rPr lang="zh-CN" altLang="en-US" sz="1400" b="1">
                <a:solidFill>
                  <a:srgbClr val="FFFFFF"/>
                </a:solidFill>
                <a:latin typeface="楷体" panose="02010609060101010101" pitchFamily="49" charset="-122"/>
                <a:ea typeface="楷体" panose="02010609060101010101" pitchFamily="49" charset="-122"/>
              </a:rPr>
              <a:t> </a:t>
            </a:r>
            <a:endParaRPr lang="zh-CN" altLang="en-US" sz="1400" b="1" dirty="0">
              <a:solidFill>
                <a:srgbClr val="FFFFFF"/>
              </a:solidFill>
              <a:latin typeface="楷体" panose="02010609060101010101" pitchFamily="49" charset="-122"/>
              <a:ea typeface="楷体" panose="02010609060101010101" pitchFamily="49" charset="-122"/>
            </a:endParaRPr>
          </a:p>
        </p:txBody>
      </p:sp>
      <p:pic>
        <p:nvPicPr>
          <p:cNvPr id="22631" name="图片 20"/>
          <p:cNvPicPr>
            <a:picLocks noChangeAspect="1"/>
          </p:cNvPicPr>
          <p:nvPr/>
        </p:nvPicPr>
        <p:blipFill>
          <a:blip r:embed="rId1"/>
          <a:stretch>
            <a:fillRect/>
          </a:stretch>
        </p:blipFill>
        <p:spPr>
          <a:xfrm>
            <a:off x="3838575" y="5451475"/>
            <a:ext cx="1184275" cy="377825"/>
          </a:xfrm>
          <a:prstGeom prst="rect">
            <a:avLst/>
          </a:prstGeom>
          <a:noFill/>
          <a:ln w="9525">
            <a:noFill/>
          </a:ln>
        </p:spPr>
      </p:pic>
      <p:pic>
        <p:nvPicPr>
          <p:cNvPr id="22632" name="图片 24"/>
          <p:cNvPicPr>
            <a:picLocks noChangeAspect="1"/>
          </p:cNvPicPr>
          <p:nvPr/>
        </p:nvPicPr>
        <p:blipFill>
          <a:blip r:embed="rId2"/>
          <a:stretch>
            <a:fillRect/>
          </a:stretch>
        </p:blipFill>
        <p:spPr>
          <a:xfrm>
            <a:off x="9612313" y="1916113"/>
            <a:ext cx="401637" cy="1231900"/>
          </a:xfrm>
          <a:prstGeom prst="rect">
            <a:avLst/>
          </a:prstGeom>
          <a:noFill/>
          <a:ln w="9525">
            <a:noFill/>
          </a:ln>
        </p:spPr>
      </p:pic>
      <p:sp>
        <p:nvSpPr>
          <p:cNvPr id="22633" name="文本框 51"/>
          <p:cNvSpPr txBox="1"/>
          <p:nvPr/>
        </p:nvSpPr>
        <p:spPr>
          <a:xfrm rot="-1160763">
            <a:off x="1463332" y="-578351"/>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34" name="文本框 50"/>
          <p:cNvSpPr txBox="1"/>
          <p:nvPr/>
        </p:nvSpPr>
        <p:spPr>
          <a:xfrm rot="1480325">
            <a:off x="6067082" y="-559301"/>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35" name="文本框 46"/>
          <p:cNvSpPr txBox="1"/>
          <p:nvPr/>
        </p:nvSpPr>
        <p:spPr>
          <a:xfrm rot="-170103">
            <a:off x="-773456" y="710699"/>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36" name="文本框 32"/>
          <p:cNvSpPr txBox="1"/>
          <p:nvPr/>
        </p:nvSpPr>
        <p:spPr>
          <a:xfrm rot="-880739">
            <a:off x="-832193" y="450482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37" name="文本框 49"/>
          <p:cNvSpPr txBox="1"/>
          <p:nvPr/>
        </p:nvSpPr>
        <p:spPr>
          <a:xfrm rot="-170103">
            <a:off x="933107" y="53668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38" name="文本框 45"/>
          <p:cNvSpPr txBox="1"/>
          <p:nvPr/>
        </p:nvSpPr>
        <p:spPr>
          <a:xfrm rot="-1380000">
            <a:off x="7724432" y="537953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39" name="文本框 47"/>
          <p:cNvSpPr txBox="1"/>
          <p:nvPr/>
        </p:nvSpPr>
        <p:spPr>
          <a:xfrm rot="-3456638">
            <a:off x="9715951" y="4306387"/>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sp>
        <p:nvSpPr>
          <p:cNvPr id="22640" name="文本框 45"/>
          <p:cNvSpPr txBox="1"/>
          <p:nvPr/>
        </p:nvSpPr>
        <p:spPr>
          <a:xfrm rot="-4502722">
            <a:off x="9656419" y="1209174"/>
            <a:ext cx="202299" cy="169277"/>
          </a:xfrm>
          <a:prstGeom prst="rect">
            <a:avLst/>
          </a:prstGeom>
          <a:noFill/>
          <a:ln w="9525">
            <a:noFill/>
          </a:ln>
        </p:spPr>
        <p:txBody>
          <a:bodyPr wrap="none" anchor="t">
            <a:spAutoFit/>
          </a:bodyPr>
          <a:lstStyle/>
          <a:p>
            <a:pPr eaLnBrk="0" hangingPunct="0">
              <a:buFont typeface="Arial" panose="020B0604020202020204" pitchFamily="34" charset="0"/>
            </a:pPr>
            <a:r>
              <a:rPr lang="zh-CN" altLang="en-US" sz="500">
                <a:solidFill>
                  <a:srgbClr val="FFFFFF"/>
                </a:solidFill>
                <a:latin typeface="Arial" panose="020B0604020202020204" pitchFamily="34" charset="0"/>
                <a:ea typeface="宋体" panose="02010600030101010101" pitchFamily="2" charset="-122"/>
              </a:rPr>
              <a:t> </a:t>
            </a:r>
            <a:endParaRPr lang="zh-CN" altLang="zh-CN" sz="500" dirty="0">
              <a:solidFill>
                <a:srgbClr val="FFFFFF"/>
              </a:solidFill>
              <a:latin typeface="Arial" panose="020B0604020202020204" pitchFamily="34" charset="0"/>
              <a:ea typeface="宋体" panose="02010600030101010101" pitchFamily="2" charset="-122"/>
            </a:endParaRPr>
          </a:p>
        </p:txBody>
      </p:sp>
      <p:grpSp>
        <p:nvGrpSpPr>
          <p:cNvPr id="22641" name="组合 27"/>
          <p:cNvGrpSpPr/>
          <p:nvPr/>
        </p:nvGrpSpPr>
        <p:grpSpPr>
          <a:xfrm>
            <a:off x="1033463" y="182563"/>
            <a:ext cx="2492375" cy="585787"/>
            <a:chOff x="2785635" y="632761"/>
            <a:chExt cx="2382528" cy="515757"/>
          </a:xfrm>
        </p:grpSpPr>
        <p:sp>
          <p:nvSpPr>
            <p:cNvPr id="3" name="矩形: 圆角 23"/>
            <p:cNvSpPr/>
            <p:nvPr/>
          </p:nvSpPr>
          <p:spPr bwMode="auto">
            <a:xfrm rot="20527566">
              <a:off x="2785635" y="669102"/>
              <a:ext cx="564523" cy="471030"/>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0000FF"/>
                  </a:solidFill>
                  <a:effectLst/>
                  <a:uLnTx/>
                  <a:uFillTx/>
                  <a:latin typeface="黑体" panose="02010609060101010101" charset="-122"/>
                  <a:ea typeface="黑体" panose="02010609060101010101" charset="-122"/>
                  <a:cs typeface="+mn-cs"/>
                  <a:sym typeface="+mn-ea"/>
                </a:rPr>
                <a:t>课</a:t>
              </a:r>
              <a:endParaRPr kumimoji="0" lang="zh-CN" altLang="en-US" sz="3200"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4" name="矩形: 圆角 24"/>
            <p:cNvSpPr/>
            <p:nvPr/>
          </p:nvSpPr>
          <p:spPr bwMode="auto">
            <a:xfrm rot="294411">
              <a:off x="3382025" y="632761"/>
              <a:ext cx="564523" cy="471030"/>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0000FF"/>
                  </a:solidFill>
                  <a:effectLst/>
                  <a:uLnTx/>
                  <a:uFillTx/>
                  <a:latin typeface="黑体" panose="02010609060101010101" charset="-122"/>
                  <a:ea typeface="黑体" panose="02010609060101010101" charset="-122"/>
                  <a:cs typeface="+mn-cs"/>
                  <a:sym typeface="+mn-ea"/>
                </a:rPr>
                <a:t>文</a:t>
              </a:r>
              <a:endParaRPr kumimoji="0" lang="zh-CN" altLang="en-US" sz="3200"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5" name="矩形: 圆角 25"/>
            <p:cNvSpPr/>
            <p:nvPr/>
          </p:nvSpPr>
          <p:spPr bwMode="auto">
            <a:xfrm rot="824525">
              <a:off x="3975381" y="677488"/>
              <a:ext cx="566040" cy="471030"/>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0000FF"/>
                  </a:solidFill>
                  <a:effectLst/>
                  <a:uLnTx/>
                  <a:uFillTx/>
                  <a:latin typeface="黑体" panose="02010609060101010101" charset="-122"/>
                  <a:ea typeface="黑体" panose="02010609060101010101" charset="-122"/>
                  <a:cs typeface="+mn-cs"/>
                  <a:sym typeface="+mn-ea"/>
                </a:rPr>
                <a:t>解</a:t>
              </a:r>
              <a:endParaRPr kumimoji="0" lang="zh-CN" altLang="en-US" sz="3200"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6" name="矩形: 圆角 26"/>
            <p:cNvSpPr/>
            <p:nvPr/>
          </p:nvSpPr>
          <p:spPr bwMode="auto">
            <a:xfrm rot="20889647">
              <a:off x="4603640" y="659317"/>
              <a:ext cx="564523" cy="472428"/>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0000FF"/>
                  </a:solidFill>
                  <a:effectLst/>
                  <a:uLnTx/>
                  <a:uFillTx/>
                  <a:latin typeface="黑体" panose="02010609060101010101" charset="-122"/>
                  <a:ea typeface="黑体" panose="02010609060101010101" charset="-122"/>
                  <a:cs typeface="+mn-cs"/>
                  <a:sym typeface="+mn-ea"/>
                </a:rPr>
                <a:t>读</a:t>
              </a:r>
              <a:endParaRPr kumimoji="0" lang="zh-CN" altLang="en-US" sz="3200"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grpSp>
      <p:sp>
        <p:nvSpPr>
          <p:cNvPr id="22646" name="矩形 6"/>
          <p:cNvSpPr/>
          <p:nvPr/>
        </p:nvSpPr>
        <p:spPr>
          <a:xfrm>
            <a:off x="574675" y="987425"/>
            <a:ext cx="7994650" cy="1922463"/>
          </a:xfrm>
          <a:prstGeom prst="rect">
            <a:avLst/>
          </a:prstGeom>
          <a:noFill/>
          <a:ln w="9525">
            <a:noFill/>
          </a:ln>
        </p:spPr>
        <p:txBody>
          <a:bodyPr anchor="t">
            <a:spAutoFit/>
          </a:bodyPr>
          <a:lstStyle/>
          <a:p>
            <a:pPr>
              <a:lnSpc>
                <a:spcPct val="130000"/>
              </a:lnSpc>
            </a:pPr>
            <a:r>
              <a:rPr lang="zh-CN" altLang="en-US" sz="3200" b="1">
                <a:latin typeface="楷体" panose="02010609060101010101" pitchFamily="49" charset="-122"/>
                <a:ea typeface="楷体" panose="02010609060101010101" pitchFamily="49" charset="-122"/>
              </a:rPr>
              <a:t>    鲜花朵朵，争奇斗艳，芬芳迷人。要是我们留心观察，就会发现，一天之内，不同的花开放的时间是不同的。</a:t>
            </a:r>
            <a:endParaRPr lang="zh-CN" altLang="en-US" sz="3200" dirty="0">
              <a:latin typeface="楷体" panose="02010609060101010101" pitchFamily="49" charset="-122"/>
              <a:ea typeface="楷体" panose="02010609060101010101" pitchFamily="49" charset="-122"/>
            </a:endParaRPr>
          </a:p>
        </p:txBody>
      </p:sp>
      <p:grpSp>
        <p:nvGrpSpPr>
          <p:cNvPr id="15" name="组合 14"/>
          <p:cNvGrpSpPr/>
          <p:nvPr/>
        </p:nvGrpSpPr>
        <p:grpSpPr>
          <a:xfrm>
            <a:off x="5508625" y="2930525"/>
            <a:ext cx="1085850" cy="1216025"/>
            <a:chOff x="5429290" y="2979920"/>
            <a:chExt cx="1086009" cy="1216025"/>
          </a:xfrm>
        </p:grpSpPr>
        <p:sp>
          <p:nvSpPr>
            <p:cNvPr id="22648" name="TextBox 2"/>
            <p:cNvSpPr txBox="1"/>
            <p:nvPr/>
          </p:nvSpPr>
          <p:spPr>
            <a:xfrm>
              <a:off x="5429290" y="3198941"/>
              <a:ext cx="699230" cy="707886"/>
            </a:xfrm>
            <a:prstGeom prst="rect">
              <a:avLst/>
            </a:prstGeom>
            <a:noFill/>
            <a:ln w="9525">
              <a:noFill/>
            </a:ln>
          </p:spPr>
          <p:txBody>
            <a:bodyPr wrap="none" anchor="t">
              <a:spAutoFit/>
            </a:bodyPr>
            <a:lstStyle/>
            <a:p>
              <a:r>
                <a:rPr lang="zh-CN" altLang="en-US" sz="4000" b="1">
                  <a:solidFill>
                    <a:srgbClr val="FF0000"/>
                  </a:solidFill>
                  <a:latin typeface="黑体" panose="02010609060101010101" charset="-122"/>
                  <a:ea typeface="黑体" panose="02010609060101010101" charset="-122"/>
                </a:rPr>
                <a:t>斗</a:t>
              </a:r>
              <a:endParaRPr lang="zh-CN" altLang="en-US" sz="4000" b="1" dirty="0">
                <a:solidFill>
                  <a:srgbClr val="FF0000"/>
                </a:solidFill>
                <a:latin typeface="黑体" panose="02010609060101010101" charset="-122"/>
                <a:ea typeface="黑体" panose="02010609060101010101" charset="-122"/>
              </a:endParaRPr>
            </a:p>
          </p:txBody>
        </p:sp>
        <p:sp>
          <p:nvSpPr>
            <p:cNvPr id="22649" name="左大括号 3"/>
            <p:cNvSpPr/>
            <p:nvPr/>
          </p:nvSpPr>
          <p:spPr>
            <a:xfrm>
              <a:off x="6178749" y="2979920"/>
              <a:ext cx="336550" cy="1216025"/>
            </a:xfrm>
            <a:prstGeom prst="leftBrace">
              <a:avLst>
                <a:gd name="adj1" fmla="val 23669"/>
                <a:gd name="adj2" fmla="val 50000"/>
              </a:avLst>
            </a:prstGeom>
            <a:noFill/>
            <a:ln w="22225" cap="flat" cmpd="sng">
              <a:solidFill>
                <a:schemeClr val="tx1"/>
              </a:solidFill>
              <a:prstDash val="solid"/>
              <a:round/>
              <a:headEnd type="none" w="med" len="med"/>
              <a:tailEnd type="none" w="med" len="med"/>
            </a:ln>
          </p:spPr>
          <p:txBody>
            <a:bodyPr anchor="t"/>
            <a:lstStyle/>
            <a:p>
              <a:pPr>
                <a:buFont typeface="Arial" panose="020B0604020202020204" pitchFamily="34" charset="0"/>
              </a:pPr>
              <a:endParaRPr lang="zh-CN" altLang="en-US" dirty="0">
                <a:latin typeface="Arial" panose="020B0604020202020204" pitchFamily="34" charset="0"/>
                <a:ea typeface="宋体" panose="02010600030101010101" pitchFamily="2" charset="-122"/>
              </a:endParaRPr>
            </a:p>
          </p:txBody>
        </p:sp>
      </p:grpSp>
      <p:sp>
        <p:nvSpPr>
          <p:cNvPr id="11" name="TextBox 4"/>
          <p:cNvSpPr txBox="1"/>
          <p:nvPr/>
        </p:nvSpPr>
        <p:spPr>
          <a:xfrm>
            <a:off x="7361238" y="2719388"/>
            <a:ext cx="1295400" cy="584200"/>
          </a:xfrm>
          <a:prstGeom prst="rect">
            <a:avLst/>
          </a:prstGeom>
          <a:noFill/>
          <a:ln w="9525">
            <a:noFill/>
          </a:ln>
        </p:spPr>
        <p:txBody>
          <a:bodyPr anchor="t">
            <a:spAutoFit/>
          </a:bodyPr>
          <a:lstStyle/>
          <a:p>
            <a:pPr defTabSz="914400"/>
            <a:r>
              <a:rPr lang="zh-CN" altLang="en-US" sz="3200" b="1">
                <a:solidFill>
                  <a:srgbClr val="FF00FF"/>
                </a:solidFill>
                <a:latin typeface="宋体" panose="02010600030101010101" pitchFamily="2" charset="-122"/>
                <a:ea typeface="宋体" panose="02010600030101010101" pitchFamily="2" charset="-122"/>
              </a:rPr>
              <a:t>斗室</a:t>
            </a:r>
            <a:endParaRPr lang="zh-CN" altLang="en-US" sz="3200" b="1" dirty="0">
              <a:solidFill>
                <a:srgbClr val="FF00FF"/>
              </a:solidFill>
              <a:latin typeface="宋体" panose="02010600030101010101" pitchFamily="2" charset="-122"/>
              <a:ea typeface="宋体" panose="02010600030101010101" pitchFamily="2" charset="-122"/>
            </a:endParaRPr>
          </a:p>
        </p:txBody>
      </p:sp>
      <p:sp>
        <p:nvSpPr>
          <p:cNvPr id="12" name="TextBox 6"/>
          <p:cNvSpPr txBox="1"/>
          <p:nvPr/>
        </p:nvSpPr>
        <p:spPr>
          <a:xfrm>
            <a:off x="7361238" y="3641725"/>
            <a:ext cx="1295400" cy="584200"/>
          </a:xfrm>
          <a:prstGeom prst="rect">
            <a:avLst/>
          </a:prstGeom>
          <a:noFill/>
          <a:ln w="9525">
            <a:noFill/>
          </a:ln>
        </p:spPr>
        <p:txBody>
          <a:bodyPr anchor="t">
            <a:spAutoFit/>
          </a:bodyPr>
          <a:lstStyle/>
          <a:p>
            <a:pPr defTabSz="914400"/>
            <a:r>
              <a:rPr lang="zh-CN" altLang="en-US" sz="3200" b="1">
                <a:solidFill>
                  <a:srgbClr val="FF00FF"/>
                </a:solidFill>
                <a:latin typeface="宋体" panose="02010600030101010101" pitchFamily="2" charset="-122"/>
                <a:ea typeface="宋体" panose="02010600030101010101" pitchFamily="2" charset="-122"/>
              </a:rPr>
              <a:t>斗争</a:t>
            </a:r>
            <a:endParaRPr lang="zh-CN" altLang="en-US" sz="3200" b="1" dirty="0">
              <a:solidFill>
                <a:srgbClr val="FF00FF"/>
              </a:solidFill>
              <a:latin typeface="宋体" panose="02010600030101010101" pitchFamily="2" charset="-122"/>
              <a:ea typeface="宋体" panose="02010600030101010101" pitchFamily="2" charset="-122"/>
            </a:endParaRPr>
          </a:p>
        </p:txBody>
      </p:sp>
      <p:sp>
        <p:nvSpPr>
          <p:cNvPr id="13" name="TextBox 5"/>
          <p:cNvSpPr txBox="1"/>
          <p:nvPr/>
        </p:nvSpPr>
        <p:spPr>
          <a:xfrm>
            <a:off x="6619875" y="2719388"/>
            <a:ext cx="804863" cy="585787"/>
          </a:xfrm>
          <a:prstGeom prst="rect">
            <a:avLst/>
          </a:prstGeom>
          <a:noFill/>
          <a:ln w="9525">
            <a:noFill/>
          </a:ln>
        </p:spPr>
        <p:txBody>
          <a:bodyPr wrap="none" anchor="t">
            <a:spAutoFit/>
          </a:bodyPr>
          <a:lstStyle/>
          <a:p>
            <a:pPr defTabSz="914400"/>
            <a:r>
              <a:rPr lang="en-US" altLang="zh-CN" sz="3200" b="1">
                <a:solidFill>
                  <a:srgbClr val="0000FF"/>
                </a:solidFill>
                <a:latin typeface="宋体" panose="02010600030101010101" pitchFamily="2" charset="-122"/>
                <a:ea typeface="宋体" panose="02010600030101010101" pitchFamily="2" charset="-122"/>
              </a:rPr>
              <a:t>dǒu</a:t>
            </a:r>
            <a:endParaRPr lang="zh-CN" altLang="en-US" sz="3200" b="1" dirty="0">
              <a:solidFill>
                <a:srgbClr val="0000FF"/>
              </a:solidFill>
              <a:latin typeface="宋体" panose="02010600030101010101" pitchFamily="2" charset="-122"/>
              <a:ea typeface="宋体" panose="02010600030101010101" pitchFamily="2" charset="-122"/>
            </a:endParaRPr>
          </a:p>
        </p:txBody>
      </p:sp>
      <p:sp>
        <p:nvSpPr>
          <p:cNvPr id="14" name="TextBox 14"/>
          <p:cNvSpPr txBox="1"/>
          <p:nvPr/>
        </p:nvSpPr>
        <p:spPr>
          <a:xfrm>
            <a:off x="6572250" y="3641725"/>
            <a:ext cx="804863" cy="585788"/>
          </a:xfrm>
          <a:prstGeom prst="rect">
            <a:avLst/>
          </a:prstGeom>
          <a:noFill/>
          <a:ln w="9525">
            <a:noFill/>
          </a:ln>
        </p:spPr>
        <p:txBody>
          <a:bodyPr wrap="none" anchor="t">
            <a:spAutoFit/>
          </a:bodyPr>
          <a:lstStyle/>
          <a:p>
            <a:pPr defTabSz="914400"/>
            <a:r>
              <a:rPr lang="en-US" altLang="zh-CN" sz="3200" b="1">
                <a:solidFill>
                  <a:srgbClr val="0000FF"/>
                </a:solidFill>
                <a:latin typeface="宋体" panose="02010600030101010101" pitchFamily="2" charset="-122"/>
                <a:ea typeface="宋体" panose="02010600030101010101" pitchFamily="2" charset="-122"/>
              </a:rPr>
              <a:t>dòu</a:t>
            </a:r>
            <a:endParaRPr lang="zh-CN" altLang="en-US" sz="3200" b="1" dirty="0">
              <a:solidFill>
                <a:srgbClr val="0000FF"/>
              </a:solidFill>
              <a:latin typeface="宋体" panose="02010600030101010101" pitchFamily="2" charset="-122"/>
              <a:ea typeface="宋体" panose="02010600030101010101" pitchFamily="2" charset="-122"/>
            </a:endParaRPr>
          </a:p>
        </p:txBody>
      </p:sp>
      <p:sp>
        <p:nvSpPr>
          <p:cNvPr id="16" name="椭圆 15"/>
          <p:cNvSpPr/>
          <p:nvPr/>
        </p:nvSpPr>
        <p:spPr>
          <a:xfrm>
            <a:off x="4329113" y="1111250"/>
            <a:ext cx="479425" cy="5048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18" name="直接连接符 17"/>
          <p:cNvCxnSpPr/>
          <p:nvPr/>
        </p:nvCxnSpPr>
        <p:spPr>
          <a:xfrm>
            <a:off x="5580063" y="2246313"/>
            <a:ext cx="28082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84213" y="2862263"/>
            <a:ext cx="4679950" cy="142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矩形: 圆角 20"/>
          <p:cNvSpPr/>
          <p:nvPr/>
        </p:nvSpPr>
        <p:spPr>
          <a:xfrm>
            <a:off x="1635125" y="3219450"/>
            <a:ext cx="1784350" cy="719138"/>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a:ln>
                  <a:noFill/>
                </a:ln>
                <a:solidFill>
                  <a:srgbClr val="FF00FF"/>
                </a:solidFill>
                <a:effectLst/>
                <a:uLnTx/>
                <a:uFillTx/>
                <a:latin typeface="+mn-ea"/>
                <a:ea typeface="+mn-ea"/>
                <a:cs typeface="+mn-cs"/>
                <a:sym typeface="+mn-ea"/>
              </a:rPr>
              <a:t>总述句</a:t>
            </a:r>
            <a:endParaRPr kumimoji="0" lang="zh-CN" altLang="en-US" sz="3200" b="1" i="0" u="none" strike="noStrike" kern="1200" cap="none" spc="0" normalizeH="0" baseline="0" noProof="0" dirty="0">
              <a:ln>
                <a:noFill/>
              </a:ln>
              <a:solidFill>
                <a:srgbClr val="FF00FF"/>
              </a:solidFill>
              <a:effectLst/>
              <a:uLnTx/>
              <a:uFillTx/>
              <a:latin typeface="+mn-ea"/>
              <a:ea typeface="+mn-ea"/>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randombar(horizontal)">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randombar(horizont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500"/>
                            </p:stCondLst>
                            <p:childTnLst>
                              <p:par>
                                <p:cTn id="37" presetID="22" presetClass="entr" presetSubtype="8"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6" grpId="0" bldLvl="0" animBg="1"/>
      <p:bldP spid="2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6"/>
          <p:cNvSpPr txBox="1"/>
          <p:nvPr/>
        </p:nvSpPr>
        <p:spPr>
          <a:xfrm>
            <a:off x="2137223" y="1434928"/>
            <a:ext cx="6768752" cy="1693349"/>
          </a:xfrm>
          <a:prstGeom prst="rect">
            <a:avLst/>
          </a:prstGeom>
          <a:noFill/>
        </p:spPr>
        <p:txBody>
          <a:bodyPr wrap="square" rtlCol="0" anchor="t">
            <a:spAutoFit/>
          </a:bodyPr>
          <a:lstStyle/>
          <a:p>
            <a:pPr>
              <a:lnSpc>
                <a:spcPct val="130000"/>
              </a:lnSpc>
            </a:pPr>
            <a:r>
              <a:rPr lang="zh-CN" altLang="en-US" sz="2800">
                <a:latin typeface="黑体" panose="02010609060101010101" charset="-122"/>
                <a:ea typeface="黑体" panose="02010609060101010101" charset="-122"/>
              </a:rPr>
              <a:t>在第一自然段中：</a:t>
            </a:r>
            <a:endParaRPr lang="zh-CN" altLang="en-US" sz="2800">
              <a:latin typeface="黑体" panose="02010609060101010101" charset="-122"/>
              <a:ea typeface="黑体" panose="02010609060101010101" charset="-122"/>
            </a:endParaRPr>
          </a:p>
          <a:p>
            <a:pPr>
              <a:lnSpc>
                <a:spcPct val="130000"/>
              </a:lnSpc>
            </a:pPr>
            <a:r>
              <a:rPr lang="en-US" altLang="zh-CN" sz="2800">
                <a:latin typeface="黑体" panose="02010609060101010101" charset="-122"/>
                <a:ea typeface="黑体" panose="02010609060101010101" charset="-122"/>
              </a:rPr>
              <a:t>1.</a:t>
            </a:r>
            <a:r>
              <a:rPr lang="zh-CN" altLang="en-US" sz="2800">
                <a:latin typeface="黑体" panose="02010609060101010101" charset="-122"/>
                <a:ea typeface="黑体" panose="02010609060101010101" charset="-122"/>
              </a:rPr>
              <a:t>用“    ”画出不同种类的花。</a:t>
            </a:r>
            <a:endParaRPr lang="zh-CN" altLang="en-US" sz="2800">
              <a:latin typeface="黑体" panose="02010609060101010101" charset="-122"/>
              <a:ea typeface="黑体" panose="02010609060101010101" charset="-122"/>
            </a:endParaRPr>
          </a:p>
          <a:p>
            <a:pPr>
              <a:lnSpc>
                <a:spcPct val="130000"/>
              </a:lnSpc>
            </a:pPr>
            <a:r>
              <a:rPr lang="en-US" altLang="zh-CN" sz="2800">
                <a:latin typeface="黑体" panose="02010609060101010101" charset="-122"/>
                <a:ea typeface="黑体" panose="02010609060101010101" charset="-122"/>
              </a:rPr>
              <a:t>2.</a:t>
            </a:r>
            <a:r>
              <a:rPr lang="zh-CN" altLang="en-US" sz="2800">
                <a:latin typeface="黑体" panose="02010609060101010101" charset="-122"/>
                <a:ea typeface="黑体" panose="02010609060101010101" charset="-122"/>
              </a:rPr>
              <a:t>用“  ”标出它们各自开放的时间。</a:t>
            </a:r>
            <a:endParaRPr lang="en-US" altLang="zh-CN" sz="2800" dirty="0">
              <a:latin typeface="黑体" panose="02010609060101010101" charset="-122"/>
              <a:ea typeface="黑体" panose="02010609060101010101" charset="-122"/>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1394" y="1131590"/>
            <a:ext cx="1757013" cy="2517924"/>
          </a:xfrm>
          <a:prstGeom prst="rect">
            <a:avLst/>
          </a:prstGeom>
        </p:spPr>
      </p:pic>
      <p:sp>
        <p:nvSpPr>
          <p:cNvPr id="2" name="椭圆 1"/>
          <p:cNvSpPr/>
          <p:nvPr/>
        </p:nvSpPr>
        <p:spPr>
          <a:xfrm>
            <a:off x="3419872" y="2654399"/>
            <a:ext cx="216024" cy="360040"/>
          </a:xfrm>
          <a:prstGeom prst="ellipse">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530" name="Picture 2" descr="牵牛"/>
          <p:cNvPicPr>
            <a:picLocks noChangeAspect="1" noChangeArrowheads="1"/>
          </p:cNvPicPr>
          <p:nvPr/>
        </p:nvPicPr>
        <p:blipFill>
          <a:blip r:embed="rId1" cstate="print"/>
          <a:srcRect/>
          <a:stretch>
            <a:fillRect/>
          </a:stretch>
        </p:blipFill>
        <p:spPr bwMode="auto">
          <a:xfrm>
            <a:off x="1259632" y="555526"/>
            <a:ext cx="6480000" cy="3390932"/>
          </a:xfrm>
          <a:prstGeom prst="rect">
            <a:avLst/>
          </a:prstGeom>
          <a:noFill/>
          <a:ln w="9525">
            <a:noFill/>
            <a:miter lim="800000"/>
            <a:headEnd/>
            <a:tailEnd/>
          </a:ln>
        </p:spPr>
      </p:pic>
      <p:sp>
        <p:nvSpPr>
          <p:cNvPr id="22532" name="Text Box 4"/>
          <p:cNvSpPr txBox="1">
            <a:spLocks noChangeArrowheads="1"/>
          </p:cNvSpPr>
          <p:nvPr/>
        </p:nvSpPr>
        <p:spPr bwMode="auto">
          <a:xfrm>
            <a:off x="502216" y="4113436"/>
            <a:ext cx="9144000" cy="584775"/>
          </a:xfrm>
          <a:prstGeom prst="rect">
            <a:avLst/>
          </a:prstGeom>
          <a:noFill/>
          <a:ln w="9525">
            <a:noFill/>
            <a:miter lim="800000"/>
          </a:ln>
          <a:effectLst/>
        </p:spPr>
        <p:txBody>
          <a:bodyPr>
            <a:spAutoFit/>
          </a:bodyPr>
          <a:lstStyle/>
          <a:p>
            <a:pPr algn="l">
              <a:spcBef>
                <a:spcPct val="50000"/>
              </a:spcBef>
            </a:pPr>
            <a:r>
              <a:rPr lang="zh-CN" altLang="en-US" sz="3200">
                <a:latin typeface="楷体" panose="02010609060101010101" pitchFamily="49" charset="-122"/>
                <a:ea typeface="楷体" panose="02010609060101010101" pitchFamily="49" charset="-122"/>
              </a:rPr>
              <a:t>   凌晨四点，牵牛花吹起了紫色的小喇叭；</a:t>
            </a:r>
            <a:endParaRPr lang="zh-CN" altLang="en-US" sz="3200" b="1" dirty="0">
              <a:latin typeface="楷体" panose="02010609060101010101" pitchFamily="49" charset="-122"/>
              <a:ea typeface="楷体" panose="02010609060101010101" pitchFamily="49" charset="-122"/>
            </a:endParaRPr>
          </a:p>
        </p:txBody>
      </p:sp>
      <p:sp>
        <p:nvSpPr>
          <p:cNvPr id="22533" name="Text Box 5"/>
          <p:cNvSpPr txBox="1">
            <a:spLocks noChangeArrowheads="1"/>
          </p:cNvSpPr>
          <p:nvPr/>
        </p:nvSpPr>
        <p:spPr bwMode="auto">
          <a:xfrm>
            <a:off x="7740194" y="1313021"/>
            <a:ext cx="1261884" cy="2800350"/>
          </a:xfrm>
          <a:prstGeom prst="rect">
            <a:avLst/>
          </a:prstGeom>
          <a:noFill/>
          <a:ln w="9525">
            <a:noFill/>
            <a:miter lim="800000"/>
          </a:ln>
          <a:effectLst/>
        </p:spPr>
        <p:txBody>
          <a:bodyPr vert="eaVert">
            <a:spAutoFit/>
          </a:bodyPr>
          <a:lstStyle/>
          <a:p>
            <a:pPr algn="l">
              <a:spcBef>
                <a:spcPct val="50000"/>
              </a:spcBef>
            </a:pPr>
            <a:r>
              <a:rPr lang="zh-CN" altLang="en-US" sz="7000" b="1">
                <a:solidFill>
                  <a:srgbClr val="9933FF"/>
                </a:solidFill>
                <a:ea typeface="隶书" panose="02010509060101010101" pitchFamily="49" charset="-122"/>
              </a:rPr>
              <a:t>牵牛花</a:t>
            </a:r>
            <a:endParaRPr lang="zh-CN" altLang="en-US" sz="7000" b="1" dirty="0">
              <a:solidFill>
                <a:srgbClr val="9933FF"/>
              </a:solidFill>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 calcmode="lin" valueType="num">
                                      <p:cBhvr additive="base">
                                        <p:cTn id="7" dur="500" fill="hold"/>
                                        <p:tgtEl>
                                          <p:spTgt spid="2253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descr="ac57defb230711194f4aea9e"/>
          <p:cNvPicPr>
            <a:picLocks noChangeAspect="1" noChangeArrowheads="1"/>
          </p:cNvPicPr>
          <p:nvPr/>
        </p:nvPicPr>
        <p:blipFill>
          <a:blip r:embed="rId1" cstate="print"/>
          <a:srcRect/>
          <a:stretch>
            <a:fillRect/>
          </a:stretch>
        </p:blipFill>
        <p:spPr bwMode="auto">
          <a:xfrm>
            <a:off x="1259632" y="644505"/>
            <a:ext cx="6480000" cy="3315566"/>
          </a:xfrm>
          <a:prstGeom prst="rect">
            <a:avLst/>
          </a:prstGeom>
          <a:noFill/>
          <a:ln w="9525">
            <a:noFill/>
            <a:miter lim="800000"/>
            <a:headEnd/>
            <a:tailEnd/>
          </a:ln>
        </p:spPr>
      </p:pic>
      <p:sp>
        <p:nvSpPr>
          <p:cNvPr id="23556" name="Text Box 4"/>
          <p:cNvSpPr txBox="1">
            <a:spLocks noChangeArrowheads="1"/>
          </p:cNvSpPr>
          <p:nvPr/>
        </p:nvSpPr>
        <p:spPr bwMode="auto">
          <a:xfrm>
            <a:off x="396559" y="4142899"/>
            <a:ext cx="7921625" cy="584775"/>
          </a:xfrm>
          <a:prstGeom prst="rect">
            <a:avLst/>
          </a:prstGeom>
          <a:noFill/>
          <a:ln w="9525">
            <a:noFill/>
            <a:miter lim="800000"/>
          </a:ln>
          <a:effectLst/>
        </p:spPr>
        <p:txBody>
          <a:bodyPr>
            <a:spAutoFit/>
          </a:bodyPr>
          <a:lstStyle/>
          <a:p>
            <a:pPr algn="l">
              <a:spcBef>
                <a:spcPct val="50000"/>
              </a:spcBef>
            </a:pPr>
            <a:r>
              <a:rPr lang="zh-CN" altLang="en-US" sz="3200" b="1">
                <a:latin typeface="楷体" panose="02010609060101010101" pitchFamily="49" charset="-122"/>
                <a:ea typeface="楷体" panose="02010609060101010101" pitchFamily="49" charset="-122"/>
              </a:rPr>
              <a:t>   五点左右，艳丽的蔷薇绽开了笑脸；</a:t>
            </a:r>
            <a:endParaRPr lang="zh-CN" altLang="en-US" sz="3200" b="1" dirty="0">
              <a:latin typeface="楷体" panose="02010609060101010101" pitchFamily="49" charset="-122"/>
              <a:ea typeface="楷体" panose="02010609060101010101" pitchFamily="49" charset="-122"/>
            </a:endParaRPr>
          </a:p>
        </p:txBody>
      </p:sp>
      <p:sp>
        <p:nvSpPr>
          <p:cNvPr id="23557" name="Text Box 5"/>
          <p:cNvSpPr txBox="1">
            <a:spLocks noChangeArrowheads="1"/>
          </p:cNvSpPr>
          <p:nvPr/>
        </p:nvSpPr>
        <p:spPr bwMode="auto">
          <a:xfrm>
            <a:off x="7740194" y="1342231"/>
            <a:ext cx="1261884" cy="2800350"/>
          </a:xfrm>
          <a:prstGeom prst="rect">
            <a:avLst/>
          </a:prstGeom>
          <a:noFill/>
          <a:ln w="9525">
            <a:noFill/>
            <a:miter lim="800000"/>
          </a:ln>
          <a:effectLst/>
        </p:spPr>
        <p:txBody>
          <a:bodyPr vert="eaVert">
            <a:spAutoFit/>
          </a:bodyPr>
          <a:lstStyle/>
          <a:p>
            <a:pPr algn="l">
              <a:spcBef>
                <a:spcPct val="50000"/>
              </a:spcBef>
            </a:pPr>
            <a:r>
              <a:rPr lang="zh-CN" altLang="en-US" sz="7000" b="1">
                <a:solidFill>
                  <a:srgbClr val="993300"/>
                </a:solidFill>
                <a:ea typeface="隶书" panose="02010509060101010101" pitchFamily="49" charset="-122"/>
              </a:rPr>
              <a:t>蔷薇</a:t>
            </a:r>
            <a:endParaRPr lang="zh-CN" altLang="en-US" sz="7000" b="1">
              <a:solidFill>
                <a:srgbClr val="993300"/>
              </a:solidFill>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 calcmode="lin" valueType="num">
                                      <p:cBhvr additive="base">
                                        <p:cTn id="7" dur="500" fill="hold"/>
                                        <p:tgtEl>
                                          <p:spTgt spid="2355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睡莲2"/>
          <p:cNvPicPr>
            <a:picLocks noChangeAspect="1" noChangeArrowheads="1"/>
          </p:cNvPicPr>
          <p:nvPr/>
        </p:nvPicPr>
        <p:blipFill>
          <a:blip r:embed="rId1" cstate="print"/>
          <a:srcRect/>
          <a:stretch>
            <a:fillRect/>
          </a:stretch>
        </p:blipFill>
        <p:spPr bwMode="auto">
          <a:xfrm>
            <a:off x="828304" y="481213"/>
            <a:ext cx="6480000" cy="3386681"/>
          </a:xfrm>
          <a:prstGeom prst="rect">
            <a:avLst/>
          </a:prstGeom>
          <a:noFill/>
          <a:ln w="9525">
            <a:noFill/>
            <a:miter lim="800000"/>
            <a:headEnd/>
            <a:tailEnd/>
          </a:ln>
        </p:spPr>
      </p:pic>
      <p:sp>
        <p:nvSpPr>
          <p:cNvPr id="24580" name="Text Box 4"/>
          <p:cNvSpPr txBox="1">
            <a:spLocks noChangeArrowheads="1"/>
          </p:cNvSpPr>
          <p:nvPr/>
        </p:nvSpPr>
        <p:spPr bwMode="auto">
          <a:xfrm>
            <a:off x="563047" y="4038506"/>
            <a:ext cx="5976937" cy="584775"/>
          </a:xfrm>
          <a:prstGeom prst="rect">
            <a:avLst/>
          </a:prstGeom>
          <a:noFill/>
          <a:ln w="9525">
            <a:noFill/>
            <a:miter lim="800000"/>
          </a:ln>
          <a:effectLst/>
        </p:spPr>
        <p:txBody>
          <a:bodyPr>
            <a:spAutoFit/>
          </a:bodyPr>
          <a:lstStyle/>
          <a:p>
            <a:pPr algn="l">
              <a:spcBef>
                <a:spcPct val="50000"/>
              </a:spcBef>
            </a:pPr>
            <a:r>
              <a:rPr lang="zh-CN" altLang="en-US" sz="3200" b="1">
                <a:latin typeface="楷体" panose="02010609060101010101" pitchFamily="49" charset="-122"/>
                <a:ea typeface="楷体" panose="02010609060101010101" pitchFamily="49" charset="-122"/>
              </a:rPr>
              <a:t>      七点，睡莲从梦中醒来；</a:t>
            </a:r>
            <a:endParaRPr lang="zh-CN" altLang="en-US" sz="3200" b="1" dirty="0">
              <a:latin typeface="楷体" panose="02010609060101010101" pitchFamily="49" charset="-122"/>
              <a:ea typeface="楷体" panose="02010609060101010101" pitchFamily="49" charset="-122"/>
            </a:endParaRPr>
          </a:p>
        </p:txBody>
      </p:sp>
      <p:sp>
        <p:nvSpPr>
          <p:cNvPr id="24581" name="Text Box 5"/>
          <p:cNvSpPr txBox="1">
            <a:spLocks noChangeArrowheads="1"/>
          </p:cNvSpPr>
          <p:nvPr/>
        </p:nvSpPr>
        <p:spPr bwMode="auto">
          <a:xfrm>
            <a:off x="7547471" y="1463755"/>
            <a:ext cx="1261884" cy="2800350"/>
          </a:xfrm>
          <a:prstGeom prst="rect">
            <a:avLst/>
          </a:prstGeom>
          <a:noFill/>
          <a:ln w="9525">
            <a:noFill/>
            <a:miter lim="800000"/>
          </a:ln>
          <a:effectLst/>
        </p:spPr>
        <p:txBody>
          <a:bodyPr vert="eaVert">
            <a:spAutoFit/>
          </a:bodyPr>
          <a:lstStyle/>
          <a:p>
            <a:pPr algn="l">
              <a:spcBef>
                <a:spcPct val="50000"/>
              </a:spcBef>
            </a:pPr>
            <a:r>
              <a:rPr lang="zh-CN" altLang="en-US" sz="7000" b="1">
                <a:solidFill>
                  <a:srgbClr val="FF00FF"/>
                </a:solidFill>
                <a:ea typeface="隶书" panose="02010509060101010101" pitchFamily="49" charset="-122"/>
              </a:rPr>
              <a:t>睡莲</a:t>
            </a:r>
            <a:endParaRPr lang="zh-CN" altLang="en-US" sz="7000" b="1">
              <a:solidFill>
                <a:srgbClr val="FF00FF"/>
              </a:solidFill>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Effect transition="in" filter="blinds(horizontal)">
                                      <p:cBhvr>
                                        <p:cTn id="7" dur="500"/>
                                        <p:tgtEl>
                                          <p:spTgt spid="245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3"/>
          <p:cNvSpPr txBox="1">
            <a:spLocks noChangeArrowheads="1"/>
          </p:cNvSpPr>
          <p:nvPr/>
        </p:nvSpPr>
        <p:spPr bwMode="auto">
          <a:xfrm>
            <a:off x="7609701" y="1085691"/>
            <a:ext cx="1261884" cy="2971800"/>
          </a:xfrm>
          <a:prstGeom prst="rect">
            <a:avLst/>
          </a:prstGeom>
          <a:noFill/>
          <a:ln w="9525">
            <a:noFill/>
            <a:miter lim="800000"/>
          </a:ln>
          <a:effectLst/>
        </p:spPr>
        <p:txBody>
          <a:bodyPr vert="eaVert">
            <a:spAutoFit/>
          </a:bodyPr>
          <a:lstStyle/>
          <a:p>
            <a:pPr algn="l">
              <a:spcBef>
                <a:spcPct val="50000"/>
              </a:spcBef>
            </a:pPr>
            <a:r>
              <a:rPr lang="zh-CN" altLang="en-US" sz="7000" b="1">
                <a:solidFill>
                  <a:srgbClr val="7030A0"/>
                </a:solidFill>
                <a:ea typeface="隶书" panose="02010509060101010101" pitchFamily="49" charset="-122"/>
              </a:rPr>
              <a:t>午时花</a:t>
            </a:r>
            <a:endParaRPr lang="zh-CN" altLang="en-US" sz="7000" b="1" dirty="0">
              <a:solidFill>
                <a:srgbClr val="7030A0"/>
              </a:solidFill>
              <a:ea typeface="隶书" panose="02010509060101010101" pitchFamily="49" charset="-122"/>
            </a:endParaRPr>
          </a:p>
        </p:txBody>
      </p:sp>
      <p:pic>
        <p:nvPicPr>
          <p:cNvPr id="25604" name="Picture 4" descr="wsh"/>
          <p:cNvPicPr>
            <a:picLocks noChangeAspect="1" noChangeArrowheads="1"/>
          </p:cNvPicPr>
          <p:nvPr/>
        </p:nvPicPr>
        <p:blipFill>
          <a:blip r:embed="rId1" cstate="print"/>
          <a:srcRect/>
          <a:stretch>
            <a:fillRect/>
          </a:stretch>
        </p:blipFill>
        <p:spPr bwMode="auto">
          <a:xfrm>
            <a:off x="1044328" y="490836"/>
            <a:ext cx="6480000" cy="3449066"/>
          </a:xfrm>
          <a:prstGeom prst="rect">
            <a:avLst/>
          </a:prstGeom>
          <a:noFill/>
          <a:ln w="9525">
            <a:noFill/>
            <a:miter lim="800000"/>
            <a:headEnd/>
            <a:tailEnd/>
          </a:ln>
        </p:spPr>
      </p:pic>
      <p:sp>
        <p:nvSpPr>
          <p:cNvPr id="25605" name="Text Box 5"/>
          <p:cNvSpPr txBox="1">
            <a:spLocks noChangeArrowheads="1"/>
          </p:cNvSpPr>
          <p:nvPr/>
        </p:nvSpPr>
        <p:spPr bwMode="auto">
          <a:xfrm>
            <a:off x="755442" y="4212952"/>
            <a:ext cx="6769100" cy="584775"/>
          </a:xfrm>
          <a:prstGeom prst="rect">
            <a:avLst/>
          </a:prstGeom>
          <a:noFill/>
          <a:ln w="9525">
            <a:noFill/>
            <a:miter lim="800000"/>
          </a:ln>
          <a:effectLst/>
        </p:spPr>
        <p:txBody>
          <a:bodyPr>
            <a:spAutoFit/>
          </a:bodyPr>
          <a:lstStyle/>
          <a:p>
            <a:pPr algn="l">
              <a:spcBef>
                <a:spcPct val="50000"/>
              </a:spcBef>
            </a:pPr>
            <a:r>
              <a:rPr lang="zh-CN" altLang="en-US" sz="3200" b="1">
                <a:solidFill>
                  <a:srgbClr val="FF0000"/>
                </a:solidFill>
                <a:latin typeface="楷体" panose="02010609060101010101" pitchFamily="49" charset="-122"/>
                <a:ea typeface="楷体" panose="02010609060101010101" pitchFamily="49" charset="-122"/>
              </a:rPr>
              <a:t>   中午十二点左右午时花开了；</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 calcmode="lin" valueType="num">
                                      <p:cBhvr additive="base">
                                        <p:cTn id="7" dur="3000" fill="hold"/>
                                        <p:tgtEl>
                                          <p:spTgt spid="25605">
                                            <p:txEl>
                                              <p:pRg st="0" end="0"/>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2560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xml><?xml version="1.0" encoding="utf-8"?>
<p:tagLst xmlns:p="http://schemas.openxmlformats.org/presentationml/2006/main">
  <p:tag name="KSO_WM_UNIT_ISCONTENTSTITLE" val="0"/>
  <p:tag name="KSO_WM_UNIT_PRESET_TEXT" val="复古风小鸟花卉总结"/>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custom20177407_1*a*1"/>
  <p:tag name="KSO_WM_TEMPLATE_CATEGORY" val="custom"/>
  <p:tag name="KSO_WM_TEMPLATE_INDEX" val="20177407"/>
  <p:tag name="KSO_WM_UNIT_LAYERLEVEL" val="1"/>
  <p:tag name="KSO_WM_TAG_VERSION" val="1.0"/>
  <p:tag name="KSO_WM_BEAUTIFY_FLAG" val="#wm#"/>
</p:tagLst>
</file>

<file path=ppt/tags/tag17.xml><?xml version="1.0" encoding="utf-8"?>
<p:tagLst xmlns:p="http://schemas.openxmlformats.org/presentationml/2006/main">
  <p:tag name="KSO_WM_SLIDE_ID" val="custom20177407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77407"/>
  <p:tag name="KSO_WM_SLIDE_LAYOUT" val="a_b"/>
  <p:tag name="KSO_WM_SLIDE_LAYOUT_CNT" val="1_1"/>
  <p:tag name="KSO_WM_UNIT_SHOW_EDIT_AREA_INDICATION" val="1"/>
  <p:tag name="KSO_WM_TEMPLATE_THUMBS_INDEX" val="1、4、11、23、25、27"/>
  <p:tag name="KSO_WM_COMBINE_RELATE_SLIDE_ID" val="background20176891_1"/>
  <p:tag name="KSO_WM_TEMPLATE_MASTER_THUMB_INDEX" val="12"/>
</p:tagLst>
</file>

<file path=ppt/tags/tag18.xml><?xml version="1.0" encoding="utf-8"?>
<p:tagLst xmlns:p="http://schemas.openxmlformats.org/presentationml/2006/main">
  <p:tag name="KSO_WM_UNIT_ISCONTENTSTITLE" val="0"/>
  <p:tag name="KSO_WM_UNIT_NOCLEAR" val="1"/>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custom20177407_27*a*1"/>
  <p:tag name="KSO_WM_TEMPLATE_CATEGORY" val="custom"/>
  <p:tag name="KSO_WM_TEMPLATE_INDEX" val="20177407"/>
  <p:tag name="KSO_WM_UNIT_LAYERLEVEL" val="1"/>
  <p:tag name="KSO_WM_TAG_VERSION" val="1.0"/>
  <p:tag name="KSO_WM_BEAUTIFY_FLAG" val="#wm#"/>
  <p:tag name="KSO_WM_UNIT_PRESET_TEXT" val="感谢您的聆听与观看"/>
</p:tagLst>
</file>

<file path=ppt/tags/tag19.xml><?xml version="1.0" encoding="utf-8"?>
<p:tagLst xmlns:p="http://schemas.openxmlformats.org/presentationml/2006/main">
  <p:tag name="KSO_WM_COMBINE_RELATE_SLIDE_ID" val="background20176891_12"/>
  <p:tag name="KSO_WM_SLIDE_ID" val="custom20177407_27"/>
  <p:tag name="KSO_WM_TEMPLATE_SUBCATEGORY" val="0"/>
  <p:tag name="KSO_WM_TEMPLATE_MASTER_TYPE" val="1"/>
  <p:tag name="KSO_WM_TEMPLATE_COLOR_TYPE" val="1"/>
  <p:tag name="KSO_WM_SLIDE_TYPE" val="endPage"/>
  <p:tag name="KSO_WM_SLIDE_SUBTYPE" val="pureTxt"/>
  <p:tag name="KSO_WM_SLIDE_ITEM_CNT" val="0"/>
  <p:tag name="KSO_WM_SLIDE_INDEX" val="27"/>
  <p:tag name="KSO_WM_TAG_VERSION" val="1.0"/>
  <p:tag name="KSO_WM_BEAUTIFY_FLAG" val="#wm#"/>
  <p:tag name="KSO_WM_TEMPLATE_CATEGORY" val="custom"/>
  <p:tag name="KSO_WM_TEMPLATE_INDEX" val="20177407"/>
  <p:tag name="KSO_WM_SLIDE_LAYOUT" val="a_b"/>
  <p:tag name="KSO_WM_SLIDE_LAYOUT_CNT" val="1_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1706</Words>
  <Application>WPS 演示</Application>
  <PresentationFormat>全屏显示(16:9)</PresentationFormat>
  <Paragraphs>438</Paragraphs>
  <Slides>26</Slides>
  <Notes>26</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26</vt:i4>
      </vt:variant>
    </vt:vector>
  </HeadingPairs>
  <TitlesOfParts>
    <vt:vector size="42" baseType="lpstr">
      <vt:lpstr>Arial</vt:lpstr>
      <vt:lpstr>宋体</vt:lpstr>
      <vt:lpstr>Wingdings</vt:lpstr>
      <vt:lpstr>Heiti SC Light</vt:lpstr>
      <vt:lpstr>微软雅黑</vt:lpstr>
      <vt:lpstr>汉仪旗黑-85S</vt:lpstr>
      <vt:lpstr>黑体</vt:lpstr>
      <vt:lpstr>楷体</vt:lpstr>
      <vt:lpstr>幼圆</vt:lpstr>
      <vt:lpstr>隶书</vt:lpstr>
      <vt:lpstr>Times New Roman</vt:lpstr>
      <vt:lpstr>Impact</vt:lpstr>
      <vt:lpstr>Arial Unicode MS</vt:lpstr>
      <vt:lpstr>Calibri</vt:lpstr>
      <vt:lpstr>Heiti SC Medium</vt:lpstr>
      <vt:lpstr>1_Office 主题​​</vt:lpstr>
      <vt:lpstr>13.  花钟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感谢您的聆听与观看！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qwe</cp:lastModifiedBy>
  <cp:revision>108</cp:revision>
  <dcterms:created xsi:type="dcterms:W3CDTF">2017-03-17T02:28:00Z</dcterms:created>
  <dcterms:modified xsi:type="dcterms:W3CDTF">2021-09-06T14:16:38Z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